
<file path=[Content_Types].xml><?xml version="1.0" encoding="utf-8"?>
<Types xmlns="http://schemas.openxmlformats.org/package/2006/content-types">
  <Default Extension="xml" ContentType="application/xml"/>
  <Default Extension="mov" ContentType="video/unknown"/>
  <Default Extension="jpg" ContentType="image/jpeg"/>
  <Default Extension="jpeg" ContentType="image/jpeg"/>
  <Default Extension="rels" ContentType="application/vnd.openxmlformats-package.relationships+xml"/>
  <Default Extension="gif" ContentType="image/gif"/>
  <Default Extension="tif" ContentType="image/tif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63"/>
  </p:notesMasterIdLst>
  <p:handoutMasterIdLst>
    <p:handoutMasterId r:id="rId64"/>
  </p:handoutMasterIdLst>
  <p:sldIdLst>
    <p:sldId id="256" r:id="rId3"/>
    <p:sldId id="30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307" r:id="rId17"/>
    <p:sldId id="270" r:id="rId18"/>
    <p:sldId id="316" r:id="rId19"/>
    <p:sldId id="271" r:id="rId20"/>
    <p:sldId id="272" r:id="rId21"/>
    <p:sldId id="273" r:id="rId22"/>
    <p:sldId id="274" r:id="rId23"/>
    <p:sldId id="275" r:id="rId24"/>
    <p:sldId id="308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309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3" r:id="rId53"/>
    <p:sldId id="305" r:id="rId54"/>
    <p:sldId id="304" r:id="rId55"/>
    <p:sldId id="310" r:id="rId56"/>
    <p:sldId id="311" r:id="rId57"/>
    <p:sldId id="312" r:id="rId58"/>
    <p:sldId id="313" r:id="rId59"/>
    <p:sldId id="302" r:id="rId60"/>
    <p:sldId id="314" r:id="rId61"/>
    <p:sldId id="315" r:id="rId62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0" d="100"/>
          <a:sy n="80" d="100"/>
        </p:scale>
        <p:origin x="-1208" y="-4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63" Type="http://schemas.openxmlformats.org/officeDocument/2006/relationships/notesMaster" Target="notesMasters/notesMaster1.xml"/><Relationship Id="rId64" Type="http://schemas.openxmlformats.org/officeDocument/2006/relationships/handoutMaster" Target="handoutMasters/handoutMaster1.xml"/><Relationship Id="rId65" Type="http://schemas.openxmlformats.org/officeDocument/2006/relationships/printerSettings" Target="printerSettings/printerSettings1.bin"/><Relationship Id="rId66" Type="http://schemas.openxmlformats.org/officeDocument/2006/relationships/presProps" Target="presProps.xml"/><Relationship Id="rId67" Type="http://schemas.openxmlformats.org/officeDocument/2006/relationships/viewProps" Target="viewProps.xml"/><Relationship Id="rId68" Type="http://schemas.openxmlformats.org/officeDocument/2006/relationships/theme" Target="theme/theme1.xml"/><Relationship Id="rId69" Type="http://schemas.openxmlformats.org/officeDocument/2006/relationships/tableStyles" Target="tableStyles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slide" Target="slides/slide54.xml"/><Relationship Id="rId57" Type="http://schemas.openxmlformats.org/officeDocument/2006/relationships/slide" Target="slides/slide55.xml"/><Relationship Id="rId58" Type="http://schemas.openxmlformats.org/officeDocument/2006/relationships/slide" Target="slides/slide56.xml"/><Relationship Id="rId59" Type="http://schemas.openxmlformats.org/officeDocument/2006/relationships/slide" Target="slides/slide5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60" Type="http://schemas.openxmlformats.org/officeDocument/2006/relationships/slide" Target="slides/slide58.xml"/><Relationship Id="rId61" Type="http://schemas.openxmlformats.org/officeDocument/2006/relationships/slide" Target="slides/slide59.xml"/><Relationship Id="rId62" Type="http://schemas.openxmlformats.org/officeDocument/2006/relationships/slide" Target="slides/slide60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DC8781-48D7-0145-8608-D82AE94A45F9}" type="datetime1">
              <a:rPr lang="it-IT" smtClean="0"/>
              <a:t>13/08/14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D6021B-15E5-5544-9D6F-60EC2F7FD74F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34952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08B8E-E816-A14B-9F75-2869DD686EF1}" type="datetime1">
              <a:rPr lang="it-IT" smtClean="0"/>
              <a:t>13/08/14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4A5832-4F6E-4B45-98D7-AD59AE57A037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71941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A5832-4F6E-4B45-98D7-AD59AE57A037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4119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C9051B3-44FF-D749-9F0A-EB99F3E2E4F4}" type="datetimeFigureOut">
              <a:rPr lang="it-IT" smtClean="0"/>
              <a:t>13/08/14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4030CCD-43CD-974F-89F1-25F446E3D2A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237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5877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C9051B3-44FF-D749-9F0A-EB99F3E2E4F4}" type="datetimeFigureOut">
              <a:rPr lang="it-IT" smtClean="0"/>
              <a:t>13/08/14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4030CCD-43CD-974F-89F1-25F446E3D2A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7993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C9051B3-44FF-D749-9F0A-EB99F3E2E4F4}" type="datetimeFigureOut">
              <a:rPr lang="it-IT" smtClean="0"/>
              <a:t>13/08/14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4030CCD-43CD-974F-89F1-25F446E3D2A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906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C9051B3-44FF-D749-9F0A-EB99F3E2E4F4}" type="datetimeFigureOut">
              <a:rPr lang="it-IT" smtClean="0"/>
              <a:t>13/08/14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4030CCD-43CD-974F-89F1-25F446E3D2A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6778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C9051B3-44FF-D749-9F0A-EB99F3E2E4F4}" type="datetimeFigureOut">
              <a:rPr lang="it-IT" smtClean="0"/>
              <a:t>13/08/14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4030CCD-43CD-974F-89F1-25F446E3D2A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6263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C9051B3-44FF-D749-9F0A-EB99F3E2E4F4}" type="datetimeFigureOut">
              <a:rPr lang="it-IT" smtClean="0"/>
              <a:t>13/08/14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4030CCD-43CD-974F-89F1-25F446E3D2A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8842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C9051B3-44FF-D749-9F0A-EB99F3E2E4F4}" type="datetimeFigureOut">
              <a:rPr lang="it-IT" smtClean="0"/>
              <a:t>13/08/14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4030CCD-43CD-974F-89F1-25F446E3D2A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0043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C9051B3-44FF-D749-9F0A-EB99F3E2E4F4}" type="datetimeFigureOut">
              <a:rPr lang="it-IT" smtClean="0"/>
              <a:t>13/08/14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4030CCD-43CD-974F-89F1-25F446E3D2A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7662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C9051B3-44FF-D749-9F0A-EB99F3E2E4F4}" type="datetimeFigureOut">
              <a:rPr lang="it-IT" smtClean="0"/>
              <a:t>13/08/14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4030CCD-43CD-974F-89F1-25F446E3D2A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1959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C9051B3-44FF-D749-9F0A-EB99F3E2E4F4}" type="datetimeFigureOut">
              <a:rPr lang="it-IT" smtClean="0"/>
              <a:t>13/08/14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4030CCD-43CD-974F-89F1-25F446E3D2A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4087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0D4FF-FFA5-FC47-AF05-CE42475B91D0}" type="datetimeFigureOut">
              <a:rPr lang="it-IT" smtClean="0"/>
              <a:t>13/08/14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45092-1BB0-664A-9C04-279611D21E8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67695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0D4FF-FFA5-FC47-AF05-CE42475B91D0}" type="datetimeFigureOut">
              <a:rPr lang="it-IT" smtClean="0"/>
              <a:t>13/08/14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45092-1BB0-664A-9C04-279611D21E8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98227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0D4FF-FFA5-FC47-AF05-CE42475B91D0}" type="datetimeFigureOut">
              <a:rPr lang="it-IT" smtClean="0"/>
              <a:t>13/08/14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45092-1BB0-664A-9C04-279611D21E8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25246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0D4FF-FFA5-FC47-AF05-CE42475B91D0}" type="datetimeFigureOut">
              <a:rPr lang="it-IT" smtClean="0"/>
              <a:t>13/08/14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45092-1BB0-664A-9C04-279611D21E8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22284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0D4FF-FFA5-FC47-AF05-CE42475B91D0}" type="datetimeFigureOut">
              <a:rPr lang="it-IT" smtClean="0"/>
              <a:t>13/08/14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45092-1BB0-664A-9C04-279611D21E8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55771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0D4FF-FFA5-FC47-AF05-CE42475B91D0}" type="datetimeFigureOut">
              <a:rPr lang="it-IT" smtClean="0"/>
              <a:t>13/08/14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45092-1BB0-664A-9C04-279611D21E8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74018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0D4FF-FFA5-FC47-AF05-CE42475B91D0}" type="datetimeFigureOut">
              <a:rPr lang="it-IT" smtClean="0"/>
              <a:t>13/08/14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45092-1BB0-664A-9C04-279611D21E8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21663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0D4FF-FFA5-FC47-AF05-CE42475B91D0}" type="datetimeFigureOut">
              <a:rPr lang="it-IT" smtClean="0"/>
              <a:t>13/08/14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45092-1BB0-664A-9C04-279611D21E8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14373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0D4FF-FFA5-FC47-AF05-CE42475B91D0}" type="datetimeFigureOut">
              <a:rPr lang="it-IT" smtClean="0"/>
              <a:t>13/08/14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45092-1BB0-664A-9C04-279611D21E8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45577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0D4FF-FFA5-FC47-AF05-CE42475B91D0}" type="datetimeFigureOut">
              <a:rPr lang="it-IT" smtClean="0"/>
              <a:t>13/08/14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45092-1BB0-664A-9C04-279611D21E8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01811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0D4FF-FFA5-FC47-AF05-CE42475B91D0}" type="datetimeFigureOut">
              <a:rPr lang="it-IT" smtClean="0"/>
              <a:t>13/08/14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45092-1BB0-664A-9C04-279611D21E8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7150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jpg"/><Relationship Id="rId15" Type="http://schemas.openxmlformats.org/officeDocument/2006/relationships/image" Target="../media/image3.png"/><Relationship Id="rId16" Type="http://schemas.openxmlformats.org/officeDocument/2006/relationships/image" Target="../media/image4.png"/><Relationship Id="rId17" Type="http://schemas.openxmlformats.org/officeDocument/2006/relationships/image" Target="../media/image5.gi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ttore 1 6"/>
          <p:cNvCxnSpPr/>
          <p:nvPr userDrawn="1"/>
        </p:nvCxnSpPr>
        <p:spPr>
          <a:xfrm flipV="1">
            <a:off x="102057" y="575257"/>
            <a:ext cx="8924391" cy="27038"/>
          </a:xfrm>
          <a:prstGeom prst="line">
            <a:avLst/>
          </a:prstGeom>
          <a:ln w="317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asellaDiTesto 8"/>
          <p:cNvSpPr txBox="1"/>
          <p:nvPr userDrawn="1"/>
        </p:nvSpPr>
        <p:spPr>
          <a:xfrm>
            <a:off x="7118115" y="176355"/>
            <a:ext cx="1977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b="1" dirty="0" smtClean="0">
                <a:solidFill>
                  <a:schemeClr val="accent2"/>
                </a:solidFill>
                <a:latin typeface="Arial Black"/>
              </a:rPr>
              <a:t>Fast ADV</a:t>
            </a:r>
          </a:p>
        </p:txBody>
      </p:sp>
      <p:sp>
        <p:nvSpPr>
          <p:cNvPr id="10" name="CasellaDiTesto 9"/>
          <p:cNvSpPr txBox="1"/>
          <p:nvPr userDrawn="1"/>
        </p:nvSpPr>
        <p:spPr>
          <a:xfrm>
            <a:off x="486832" y="6386499"/>
            <a:ext cx="805391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cxnSp>
        <p:nvCxnSpPr>
          <p:cNvPr id="11" name="Connettore 1 10"/>
          <p:cNvCxnSpPr/>
          <p:nvPr userDrawn="1"/>
        </p:nvCxnSpPr>
        <p:spPr>
          <a:xfrm flipV="1">
            <a:off x="102057" y="6229053"/>
            <a:ext cx="8924391" cy="27038"/>
          </a:xfrm>
          <a:prstGeom prst="line">
            <a:avLst/>
          </a:prstGeom>
          <a:ln w="317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magine 11" descr="Axalta logo 2013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051" y="6333334"/>
            <a:ext cx="593221" cy="446541"/>
          </a:xfrm>
          <a:prstGeom prst="rect">
            <a:avLst/>
          </a:prstGeom>
        </p:spPr>
      </p:pic>
      <p:pic>
        <p:nvPicPr>
          <p:cNvPr id="13" name="Immagine 12" descr="logo standox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8931" y="6431859"/>
            <a:ext cx="597517" cy="290843"/>
          </a:xfrm>
          <a:prstGeom prst="rect">
            <a:avLst/>
          </a:prstGeom>
        </p:spPr>
      </p:pic>
      <p:pic>
        <p:nvPicPr>
          <p:cNvPr id="14" name="Immagine 13" descr="spiesHeckerLogo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444" y="6365771"/>
            <a:ext cx="408427" cy="418638"/>
          </a:xfrm>
          <a:prstGeom prst="rect">
            <a:avLst/>
          </a:prstGeom>
        </p:spPr>
      </p:pic>
      <p:pic>
        <p:nvPicPr>
          <p:cNvPr id="15" name="Immagine 14" descr="logo.pn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272" y="6256091"/>
            <a:ext cx="780288" cy="579120"/>
          </a:xfrm>
          <a:prstGeom prst="rect">
            <a:avLst/>
          </a:prstGeom>
        </p:spPr>
      </p:pic>
      <p:pic>
        <p:nvPicPr>
          <p:cNvPr id="2" name="Immagine 1" descr="twlogo_2010.gif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8" y="6452479"/>
            <a:ext cx="1188000" cy="20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612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40D4FF-FFA5-FC47-AF05-CE42475B91D0}" type="datetimeFigureOut">
              <a:rPr lang="it-IT" smtClean="0"/>
              <a:t>13/08/14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45092-1BB0-664A-9C04-279611D21E89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163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1.jpg"/><Relationship Id="rId12" Type="http://schemas.openxmlformats.org/officeDocument/2006/relationships/image" Target="../media/image22.jpg"/><Relationship Id="rId13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11.jpg"/><Relationship Id="rId4" Type="http://schemas.openxmlformats.org/officeDocument/2006/relationships/image" Target="../media/image13.jpg"/><Relationship Id="rId5" Type="http://schemas.openxmlformats.org/officeDocument/2006/relationships/image" Target="../media/image15.jpg"/><Relationship Id="rId6" Type="http://schemas.openxmlformats.org/officeDocument/2006/relationships/image" Target="../media/image16.tif"/><Relationship Id="rId7" Type="http://schemas.openxmlformats.org/officeDocument/2006/relationships/image" Target="../media/image17.jpg"/><Relationship Id="rId8" Type="http://schemas.openxmlformats.org/officeDocument/2006/relationships/image" Target="../media/image18.jpg"/><Relationship Id="rId9" Type="http://schemas.openxmlformats.org/officeDocument/2006/relationships/image" Target="../media/image19.jpg"/><Relationship Id="rId10" Type="http://schemas.openxmlformats.org/officeDocument/2006/relationships/image" Target="../media/image20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4" Type="http://schemas.openxmlformats.org/officeDocument/2006/relationships/image" Target="../media/image19.jpg"/><Relationship Id="rId5" Type="http://schemas.openxmlformats.org/officeDocument/2006/relationships/image" Target="../media/image11.jpg"/><Relationship Id="rId6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2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4" Type="http://schemas.openxmlformats.org/officeDocument/2006/relationships/image" Target="../media/image19.jpg"/><Relationship Id="rId5" Type="http://schemas.openxmlformats.org/officeDocument/2006/relationships/image" Target="../media/image11.jpg"/><Relationship Id="rId6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4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Relationship Id="rId3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Relationship Id="rId3" Type="http://schemas.openxmlformats.org/officeDocument/2006/relationships/image" Target="../media/image59.jp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60.jp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Relationship Id="rId3" Type="http://schemas.openxmlformats.org/officeDocument/2006/relationships/image" Target="../media/image5.gi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jp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jpg"/><Relationship Id="rId3" Type="http://schemas.openxmlformats.org/officeDocument/2006/relationships/image" Target="../media/image6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Axalta logo 201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821" y="894404"/>
            <a:ext cx="2748358" cy="2068798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538153" y="3655914"/>
            <a:ext cx="8067694" cy="1077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smtClean="0"/>
              <a:t>PROGETTO DI COMUNICAZIONE </a:t>
            </a:r>
          </a:p>
          <a:p>
            <a:pPr algn="ctr"/>
            <a:r>
              <a:rPr lang="it-IT" sz="3200" b="1" dirty="0" smtClean="0"/>
              <a:t>PER CARROZZERIE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2997649" y="5317784"/>
            <a:ext cx="3134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 smtClean="0">
                <a:solidFill>
                  <a:schemeClr val="accent2"/>
                </a:solidFill>
                <a:latin typeface="Arial Black"/>
              </a:rPr>
              <a:t>Fast ADV</a:t>
            </a:r>
          </a:p>
        </p:txBody>
      </p:sp>
    </p:spTree>
    <p:extLst>
      <p:ext uri="{BB962C8B-B14F-4D97-AF65-F5344CB8AC3E}">
        <p14:creationId xmlns:p14="http://schemas.microsoft.com/office/powerpoint/2010/main" val="2891540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/>
          <p:cNvSpPr/>
          <p:nvPr/>
        </p:nvSpPr>
        <p:spPr>
          <a:xfrm>
            <a:off x="12829" y="3551383"/>
            <a:ext cx="9131171" cy="26716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Rettangolo 24"/>
          <p:cNvSpPr/>
          <p:nvPr/>
        </p:nvSpPr>
        <p:spPr>
          <a:xfrm>
            <a:off x="12829" y="3520078"/>
            <a:ext cx="9131171" cy="5126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STRUTTURA E FUNZIONAMENTO FAST ADV</a:t>
            </a:r>
          </a:p>
        </p:txBody>
      </p:sp>
      <p:pic>
        <p:nvPicPr>
          <p:cNvPr id="7" name="Immagine 6" descr="Axalta logo 201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21" y="1346606"/>
            <a:ext cx="1501179" cy="1129997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2585820" y="1494121"/>
            <a:ext cx="4685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6000" b="1" dirty="0"/>
              <a:t>+</a:t>
            </a:r>
            <a:endParaRPr lang="it-IT" sz="6000" b="1" dirty="0" smtClean="0"/>
          </a:p>
        </p:txBody>
      </p:sp>
      <p:pic>
        <p:nvPicPr>
          <p:cNvPr id="4" name="Immagine 3" descr="carrozzeria_ic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218" y="1166454"/>
            <a:ext cx="2171804" cy="1367176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6079842" y="1494121"/>
            <a:ext cx="4685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6000" b="1" dirty="0"/>
              <a:t>+</a:t>
            </a:r>
            <a:endParaRPr lang="it-IT" sz="6000" b="1" dirty="0" smtClean="0"/>
          </a:p>
        </p:txBody>
      </p:sp>
      <p:sp>
        <p:nvSpPr>
          <p:cNvPr id="11" name="CasellaDiTesto 10"/>
          <p:cNvSpPr txBox="1"/>
          <p:nvPr/>
        </p:nvSpPr>
        <p:spPr>
          <a:xfrm>
            <a:off x="6975240" y="1437076"/>
            <a:ext cx="1581385" cy="1198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it-IT" sz="4400" b="1" dirty="0" smtClean="0">
                <a:solidFill>
                  <a:schemeClr val="accent2"/>
                </a:solidFill>
                <a:latin typeface="Arial Black"/>
              </a:rPr>
              <a:t>Fast </a:t>
            </a:r>
          </a:p>
          <a:p>
            <a:pPr algn="ctr">
              <a:lnSpc>
                <a:spcPct val="80000"/>
              </a:lnSpc>
            </a:pPr>
            <a:r>
              <a:rPr lang="it-IT" sz="4400" b="1" dirty="0" smtClean="0">
                <a:solidFill>
                  <a:schemeClr val="accent2"/>
                </a:solidFill>
                <a:latin typeface="Arial Black"/>
              </a:rPr>
              <a:t>ADV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4234374" y="2510121"/>
            <a:ext cx="4685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6000" b="1" dirty="0" smtClean="0"/>
              <a:t>=</a:t>
            </a:r>
          </a:p>
        </p:txBody>
      </p:sp>
      <p:pic>
        <p:nvPicPr>
          <p:cNvPr id="16" name="Immagine 15" descr="facebook-logo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822" y="4982202"/>
            <a:ext cx="1535648" cy="1180986"/>
          </a:xfrm>
          <a:prstGeom prst="rect">
            <a:avLst/>
          </a:prstGeom>
        </p:spPr>
      </p:pic>
      <p:grpSp>
        <p:nvGrpSpPr>
          <p:cNvPr id="22" name="Gruppo 21"/>
          <p:cNvGrpSpPr/>
          <p:nvPr/>
        </p:nvGrpSpPr>
        <p:grpSpPr>
          <a:xfrm>
            <a:off x="395390" y="4288077"/>
            <a:ext cx="2178524" cy="1656540"/>
            <a:chOff x="395390" y="4129327"/>
            <a:chExt cx="2178524" cy="1656540"/>
          </a:xfrm>
        </p:grpSpPr>
        <p:pic>
          <p:nvPicPr>
            <p:cNvPr id="13" name="Immagine 12" descr="brochure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390" y="4129327"/>
              <a:ext cx="2178524" cy="1476460"/>
            </a:xfrm>
            <a:prstGeom prst="rect">
              <a:avLst/>
            </a:prstGeom>
          </p:spPr>
        </p:pic>
        <p:sp>
          <p:nvSpPr>
            <p:cNvPr id="17" name="CasellaDiTesto 16"/>
            <p:cNvSpPr txBox="1"/>
            <p:nvPr/>
          </p:nvSpPr>
          <p:spPr>
            <a:xfrm>
              <a:off x="1065789" y="5385757"/>
              <a:ext cx="15081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000" dirty="0" smtClean="0"/>
                <a:t>BROCHURE</a:t>
              </a:r>
            </a:p>
          </p:txBody>
        </p:sp>
      </p:grpSp>
      <p:grpSp>
        <p:nvGrpSpPr>
          <p:cNvPr id="20" name="Gruppo 19"/>
          <p:cNvGrpSpPr/>
          <p:nvPr/>
        </p:nvGrpSpPr>
        <p:grpSpPr>
          <a:xfrm>
            <a:off x="2885927" y="4644844"/>
            <a:ext cx="2042338" cy="1369260"/>
            <a:chOff x="3405521" y="4359169"/>
            <a:chExt cx="2301208" cy="1559608"/>
          </a:xfrm>
        </p:grpSpPr>
        <p:pic>
          <p:nvPicPr>
            <p:cNvPr id="14" name="Immagine 13" descr="pc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05521" y="4359169"/>
              <a:ext cx="2301208" cy="1559608"/>
            </a:xfrm>
            <a:prstGeom prst="rect">
              <a:avLst/>
            </a:prstGeom>
          </p:spPr>
        </p:pic>
        <p:sp>
          <p:nvSpPr>
            <p:cNvPr id="18" name="CasellaDiTesto 17"/>
            <p:cNvSpPr txBox="1"/>
            <p:nvPr/>
          </p:nvSpPr>
          <p:spPr>
            <a:xfrm>
              <a:off x="3794124" y="4886466"/>
              <a:ext cx="15081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000" dirty="0" smtClean="0"/>
                <a:t>SITO WEB</a:t>
              </a:r>
            </a:p>
          </p:txBody>
        </p:sp>
      </p:grpSp>
      <p:grpSp>
        <p:nvGrpSpPr>
          <p:cNvPr id="21" name="Gruppo 20"/>
          <p:cNvGrpSpPr/>
          <p:nvPr/>
        </p:nvGrpSpPr>
        <p:grpSpPr>
          <a:xfrm>
            <a:off x="5240278" y="4548875"/>
            <a:ext cx="1754531" cy="1397511"/>
            <a:chOff x="6149890" y="3870156"/>
            <a:chExt cx="1754531" cy="1397511"/>
          </a:xfrm>
        </p:grpSpPr>
        <p:pic>
          <p:nvPicPr>
            <p:cNvPr id="15" name="Immagine 14" descr="email-4096-black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4936" y="3870156"/>
              <a:ext cx="1344440" cy="1344438"/>
            </a:xfrm>
            <a:prstGeom prst="rect">
              <a:avLst/>
            </a:prstGeom>
          </p:spPr>
        </p:pic>
        <p:sp>
          <p:nvSpPr>
            <p:cNvPr id="19" name="CasellaDiTesto 18"/>
            <p:cNvSpPr txBox="1"/>
            <p:nvPr/>
          </p:nvSpPr>
          <p:spPr>
            <a:xfrm>
              <a:off x="6149890" y="4867557"/>
              <a:ext cx="1754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000" dirty="0" smtClean="0"/>
                <a:t>NEWSLETTER</a:t>
              </a:r>
            </a:p>
          </p:txBody>
        </p:sp>
      </p:grpSp>
      <p:sp>
        <p:nvSpPr>
          <p:cNvPr id="24" name="CasellaDiTesto 23"/>
          <p:cNvSpPr txBox="1"/>
          <p:nvPr/>
        </p:nvSpPr>
        <p:spPr>
          <a:xfrm>
            <a:off x="3638147" y="3551383"/>
            <a:ext cx="17545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/>
              <a:t>DATABASE</a:t>
            </a:r>
          </a:p>
        </p:txBody>
      </p:sp>
    </p:spTree>
    <p:extLst>
      <p:ext uri="{BB962C8B-B14F-4D97-AF65-F5344CB8AC3E}">
        <p14:creationId xmlns:p14="http://schemas.microsoft.com/office/powerpoint/2010/main" val="1475284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538153" y="2705725"/>
            <a:ext cx="80676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/>
              <a:t>CREAZIONE DATABASE</a:t>
            </a:r>
          </a:p>
          <a:p>
            <a:pPr algn="ctr"/>
            <a:r>
              <a:rPr lang="it-IT" sz="4800" dirty="0" smtClean="0"/>
              <a:t>SERVIZI DI CARROZZERIA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CREAZIONE DATABASE SERVIZI DI CARROZZERIA</a:t>
            </a:r>
          </a:p>
        </p:txBody>
      </p:sp>
    </p:spTree>
    <p:extLst>
      <p:ext uri="{BB962C8B-B14F-4D97-AF65-F5344CB8AC3E}">
        <p14:creationId xmlns:p14="http://schemas.microsoft.com/office/powerpoint/2010/main" val="303855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>
            <a:off x="613266" y="3246219"/>
            <a:ext cx="7992581" cy="12699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9"/>
          <p:cNvSpPr/>
          <p:nvPr/>
        </p:nvSpPr>
        <p:spPr>
          <a:xfrm>
            <a:off x="613266" y="4785541"/>
            <a:ext cx="7992581" cy="12699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613266" y="1731738"/>
            <a:ext cx="7992581" cy="12699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CREAZIONE DATABASE SERVIZI DI CARROZZERIA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PICCOLI RITOCCHI IN CARROZZERIA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933324" y="1982692"/>
            <a:ext cx="22739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 smtClean="0"/>
              <a:t>FOTO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933324" y="3489945"/>
            <a:ext cx="22739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 smtClean="0"/>
              <a:t>TITOLO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933324" y="5022854"/>
            <a:ext cx="22739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 smtClean="0"/>
              <a:t>TESTO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437549" y="5022854"/>
            <a:ext cx="485010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err="1"/>
              <a:t>Sed</a:t>
            </a:r>
            <a:r>
              <a:rPr lang="it-IT" sz="1000" dirty="0"/>
              <a:t> ut </a:t>
            </a:r>
            <a:r>
              <a:rPr lang="it-IT" sz="1000" dirty="0" err="1"/>
              <a:t>perspiciatis</a:t>
            </a:r>
            <a:r>
              <a:rPr lang="it-IT" sz="1000" dirty="0"/>
              <a:t> </a:t>
            </a:r>
            <a:r>
              <a:rPr lang="it-IT" sz="1000" dirty="0" err="1"/>
              <a:t>unde</a:t>
            </a:r>
            <a:r>
              <a:rPr lang="it-IT" sz="1000" dirty="0"/>
              <a:t> </a:t>
            </a:r>
            <a:r>
              <a:rPr lang="it-IT" sz="1000" dirty="0" err="1"/>
              <a:t>omnis</a:t>
            </a:r>
            <a:r>
              <a:rPr lang="it-IT" sz="1000" dirty="0"/>
              <a:t> </a:t>
            </a:r>
            <a:r>
              <a:rPr lang="it-IT" sz="1000" dirty="0" err="1"/>
              <a:t>iste</a:t>
            </a:r>
            <a:r>
              <a:rPr lang="it-IT" sz="1000" dirty="0"/>
              <a:t> </a:t>
            </a:r>
            <a:r>
              <a:rPr lang="it-IT" sz="1000" dirty="0" err="1"/>
              <a:t>natus</a:t>
            </a:r>
            <a:r>
              <a:rPr lang="it-IT" sz="1000" dirty="0"/>
              <a:t> </a:t>
            </a:r>
            <a:r>
              <a:rPr lang="it-IT" sz="1000" dirty="0" err="1"/>
              <a:t>error</a:t>
            </a:r>
            <a:r>
              <a:rPr lang="it-IT" sz="1000" dirty="0"/>
              <a:t> </a:t>
            </a:r>
            <a:r>
              <a:rPr lang="it-IT" sz="1000" dirty="0" err="1"/>
              <a:t>sit</a:t>
            </a:r>
            <a:r>
              <a:rPr lang="it-IT" sz="1000" dirty="0"/>
              <a:t> </a:t>
            </a:r>
            <a:r>
              <a:rPr lang="it-IT" sz="1000" dirty="0" err="1"/>
              <a:t>voluptatem</a:t>
            </a:r>
            <a:r>
              <a:rPr lang="it-IT" sz="1000" dirty="0"/>
              <a:t> </a:t>
            </a:r>
            <a:r>
              <a:rPr lang="it-IT" sz="1000" dirty="0" err="1"/>
              <a:t>accusantium</a:t>
            </a:r>
            <a:r>
              <a:rPr lang="it-IT" sz="1000" dirty="0"/>
              <a:t> </a:t>
            </a:r>
            <a:r>
              <a:rPr lang="it-IT" sz="1000" dirty="0" err="1"/>
              <a:t>doloremque</a:t>
            </a:r>
            <a:r>
              <a:rPr lang="it-IT" sz="1000" dirty="0"/>
              <a:t> </a:t>
            </a:r>
            <a:r>
              <a:rPr lang="it-IT" sz="1000" dirty="0" err="1"/>
              <a:t>laudantium</a:t>
            </a:r>
            <a:r>
              <a:rPr lang="it-IT" sz="1000" dirty="0"/>
              <a:t>, </a:t>
            </a:r>
            <a:r>
              <a:rPr lang="it-IT" sz="1000" dirty="0" err="1"/>
              <a:t>totam</a:t>
            </a:r>
            <a:r>
              <a:rPr lang="it-IT" sz="1000" dirty="0"/>
              <a:t> rem </a:t>
            </a:r>
            <a:r>
              <a:rPr lang="it-IT" sz="1000" dirty="0" err="1"/>
              <a:t>aperiam</a:t>
            </a:r>
            <a:r>
              <a:rPr lang="it-IT" sz="1000" dirty="0"/>
              <a:t>, </a:t>
            </a:r>
            <a:r>
              <a:rPr lang="it-IT" sz="1000" dirty="0" err="1"/>
              <a:t>eaque</a:t>
            </a:r>
            <a:r>
              <a:rPr lang="it-IT" sz="1000" dirty="0"/>
              <a:t> </a:t>
            </a:r>
            <a:r>
              <a:rPr lang="it-IT" sz="1000" dirty="0" err="1"/>
              <a:t>ipsa</a:t>
            </a:r>
            <a:r>
              <a:rPr lang="it-IT" sz="1000" dirty="0"/>
              <a:t> </a:t>
            </a:r>
            <a:r>
              <a:rPr lang="it-IT" sz="1000" dirty="0" err="1"/>
              <a:t>quae</a:t>
            </a:r>
            <a:r>
              <a:rPr lang="it-IT" sz="1000" dirty="0"/>
              <a:t> ab </a:t>
            </a:r>
            <a:r>
              <a:rPr lang="it-IT" sz="1000" dirty="0" err="1"/>
              <a:t>illo</a:t>
            </a:r>
            <a:r>
              <a:rPr lang="it-IT" sz="1000" dirty="0"/>
              <a:t> inventore </a:t>
            </a:r>
            <a:r>
              <a:rPr lang="it-IT" sz="1000" dirty="0" err="1"/>
              <a:t>veritatis</a:t>
            </a:r>
            <a:r>
              <a:rPr lang="it-IT" sz="1000" dirty="0"/>
              <a:t> et quasi </a:t>
            </a:r>
            <a:r>
              <a:rPr lang="it-IT" sz="1000" dirty="0" err="1"/>
              <a:t>architecto</a:t>
            </a:r>
            <a:r>
              <a:rPr lang="it-IT" sz="1000" dirty="0"/>
              <a:t> </a:t>
            </a:r>
            <a:r>
              <a:rPr lang="it-IT" sz="1000" dirty="0" err="1"/>
              <a:t>beatae</a:t>
            </a:r>
            <a:r>
              <a:rPr lang="it-IT" sz="1000" dirty="0"/>
              <a:t> vitae </a:t>
            </a:r>
            <a:r>
              <a:rPr lang="it-IT" sz="1000" dirty="0" err="1"/>
              <a:t>dicta</a:t>
            </a:r>
            <a:r>
              <a:rPr lang="it-IT" sz="1000" dirty="0"/>
              <a:t> </a:t>
            </a:r>
            <a:r>
              <a:rPr lang="it-IT" sz="1000" dirty="0" err="1"/>
              <a:t>sunt</a:t>
            </a:r>
            <a:r>
              <a:rPr lang="it-IT" sz="1000" dirty="0"/>
              <a:t> </a:t>
            </a:r>
            <a:r>
              <a:rPr lang="it-IT" sz="1000" dirty="0" err="1"/>
              <a:t>explicabo</a:t>
            </a:r>
            <a:r>
              <a:rPr lang="it-IT" sz="1000" dirty="0"/>
              <a:t>. Nemo </a:t>
            </a:r>
            <a:r>
              <a:rPr lang="it-IT" sz="1000" dirty="0" err="1"/>
              <a:t>enim</a:t>
            </a:r>
            <a:r>
              <a:rPr lang="it-IT" sz="1000" dirty="0"/>
              <a:t> </a:t>
            </a:r>
            <a:r>
              <a:rPr lang="it-IT" sz="1000" dirty="0" err="1"/>
              <a:t>ipsam</a:t>
            </a:r>
            <a:r>
              <a:rPr lang="it-IT" sz="1000" dirty="0"/>
              <a:t> </a:t>
            </a:r>
            <a:r>
              <a:rPr lang="it-IT" sz="1000" dirty="0" err="1"/>
              <a:t>voluptatem</a:t>
            </a:r>
            <a:r>
              <a:rPr lang="it-IT" sz="1000" dirty="0"/>
              <a:t> </a:t>
            </a:r>
            <a:r>
              <a:rPr lang="it-IT" sz="1000" dirty="0" err="1"/>
              <a:t>quia</a:t>
            </a:r>
            <a:r>
              <a:rPr lang="it-IT" sz="1000" dirty="0"/>
              <a:t> </a:t>
            </a:r>
            <a:r>
              <a:rPr lang="it-IT" sz="1000" dirty="0" err="1"/>
              <a:t>voluptas</a:t>
            </a:r>
            <a:r>
              <a:rPr lang="it-IT" sz="1000" dirty="0"/>
              <a:t> </a:t>
            </a:r>
            <a:r>
              <a:rPr lang="it-IT" sz="1000" dirty="0" err="1"/>
              <a:t>sit</a:t>
            </a:r>
            <a:r>
              <a:rPr lang="it-IT" sz="1000" dirty="0"/>
              <a:t> </a:t>
            </a:r>
            <a:r>
              <a:rPr lang="it-IT" sz="1000" dirty="0" err="1"/>
              <a:t>aspernatur</a:t>
            </a:r>
            <a:r>
              <a:rPr lang="it-IT" sz="1000" dirty="0"/>
              <a:t> aut </a:t>
            </a:r>
            <a:r>
              <a:rPr lang="it-IT" sz="1000" dirty="0" err="1"/>
              <a:t>odit</a:t>
            </a:r>
            <a:r>
              <a:rPr lang="it-IT" sz="1000" dirty="0"/>
              <a:t> aut </a:t>
            </a:r>
            <a:r>
              <a:rPr lang="it-IT" sz="1000" dirty="0" err="1"/>
              <a:t>fugit</a:t>
            </a:r>
            <a:r>
              <a:rPr lang="it-IT" sz="1000" dirty="0"/>
              <a:t>, </a:t>
            </a:r>
            <a:r>
              <a:rPr lang="it-IT" sz="1000" dirty="0" err="1"/>
              <a:t>sed</a:t>
            </a:r>
            <a:r>
              <a:rPr lang="it-IT" sz="1000" dirty="0"/>
              <a:t> </a:t>
            </a:r>
            <a:r>
              <a:rPr lang="it-IT" sz="1000" dirty="0" err="1"/>
              <a:t>quia</a:t>
            </a:r>
            <a:r>
              <a:rPr lang="it-IT" sz="1000" dirty="0"/>
              <a:t> </a:t>
            </a:r>
            <a:r>
              <a:rPr lang="it-IT" sz="1000" dirty="0" err="1"/>
              <a:t>consequuntur</a:t>
            </a:r>
            <a:r>
              <a:rPr lang="it-IT" sz="1000" dirty="0"/>
              <a:t> magni </a:t>
            </a:r>
            <a:r>
              <a:rPr lang="it-IT" sz="1000" dirty="0" err="1"/>
              <a:t>dolores</a:t>
            </a:r>
            <a:r>
              <a:rPr lang="it-IT" sz="1000" dirty="0"/>
              <a:t> </a:t>
            </a:r>
            <a:r>
              <a:rPr lang="it-IT" sz="1000" dirty="0" err="1"/>
              <a:t>eos</a:t>
            </a:r>
            <a:r>
              <a:rPr lang="it-IT" sz="1000" dirty="0"/>
              <a:t> qui </a:t>
            </a:r>
            <a:r>
              <a:rPr lang="it-IT" sz="1000" dirty="0" err="1"/>
              <a:t>ratione</a:t>
            </a:r>
            <a:r>
              <a:rPr lang="it-IT" sz="1000" dirty="0"/>
              <a:t> </a:t>
            </a:r>
            <a:r>
              <a:rPr lang="it-IT" sz="1000" dirty="0" err="1"/>
              <a:t>voluptatem</a:t>
            </a:r>
            <a:r>
              <a:rPr lang="it-IT" sz="1000" dirty="0"/>
              <a:t> </a:t>
            </a:r>
            <a:r>
              <a:rPr lang="it-IT" sz="1000" dirty="0" err="1"/>
              <a:t>sequi</a:t>
            </a:r>
            <a:r>
              <a:rPr lang="it-IT" sz="1000" dirty="0"/>
              <a:t> </a:t>
            </a:r>
            <a:r>
              <a:rPr lang="it-IT" sz="1000" dirty="0" err="1"/>
              <a:t>nesciunt</a:t>
            </a:r>
            <a:r>
              <a:rPr lang="it-IT" sz="1000" dirty="0"/>
              <a:t>.</a:t>
            </a:r>
            <a:endParaRPr lang="it-IT" sz="1000" dirty="0" smtClean="0"/>
          </a:p>
        </p:txBody>
      </p:sp>
      <p:sp>
        <p:nvSpPr>
          <p:cNvPr id="12" name="CasellaDiTesto 11"/>
          <p:cNvSpPr txBox="1"/>
          <p:nvPr/>
        </p:nvSpPr>
        <p:spPr>
          <a:xfrm>
            <a:off x="3437549" y="3682293"/>
            <a:ext cx="51682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latin typeface="Times"/>
                <a:cs typeface="Times"/>
              </a:rPr>
              <a:t>PICCOLI RITOCCHI DI CARROZZERIA</a:t>
            </a:r>
          </a:p>
        </p:txBody>
      </p:sp>
      <p:pic>
        <p:nvPicPr>
          <p:cNvPr id="7" name="Immagine 6" descr="02_Februar_Wiesmann_01_h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549" y="1909715"/>
            <a:ext cx="1262257" cy="947316"/>
          </a:xfrm>
          <a:prstGeom prst="rect">
            <a:avLst/>
          </a:prstGeom>
        </p:spPr>
      </p:pic>
      <p:pic>
        <p:nvPicPr>
          <p:cNvPr id="13" name="Immagine 12" descr="af5622704046387200e90e237adbd43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021" y="1909715"/>
            <a:ext cx="1263088" cy="947316"/>
          </a:xfrm>
          <a:prstGeom prst="rect">
            <a:avLst/>
          </a:prstGeom>
        </p:spPr>
      </p:pic>
      <p:pic>
        <p:nvPicPr>
          <p:cNvPr id="15" name="Immagine 14" descr="03_mixcolour_h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556" y="1909715"/>
            <a:ext cx="1717097" cy="94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532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CREAZIONE DATABASE SERVIZI DI CARROZZERIA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DATABASE FOTO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538153" y="5330716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i="1" dirty="0" smtClean="0"/>
              <a:t>Decine di foto per illustrare il servizio</a:t>
            </a:r>
          </a:p>
        </p:txBody>
      </p:sp>
      <p:pic>
        <p:nvPicPr>
          <p:cNvPr id="17" name="Immagine 16" descr="01_Holliday_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592" y="2246651"/>
            <a:ext cx="943048" cy="707885"/>
          </a:xfrm>
          <a:prstGeom prst="rect">
            <a:avLst/>
          </a:prstGeom>
        </p:spPr>
      </p:pic>
      <p:pic>
        <p:nvPicPr>
          <p:cNvPr id="18" name="Immagine 17" descr="02_Februar_Wiesmann_01_h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066" y="2246651"/>
            <a:ext cx="943225" cy="707885"/>
          </a:xfrm>
          <a:prstGeom prst="rect">
            <a:avLst/>
          </a:prstGeom>
        </p:spPr>
      </p:pic>
      <p:pic>
        <p:nvPicPr>
          <p:cNvPr id="19" name="Immagine 18" descr="03_mixcolour_h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717" y="2246651"/>
            <a:ext cx="1283106" cy="707885"/>
          </a:xfrm>
          <a:prstGeom prst="rect">
            <a:avLst/>
          </a:prstGeom>
        </p:spPr>
      </p:pic>
      <p:pic>
        <p:nvPicPr>
          <p:cNvPr id="20" name="Immagine 19" descr="9_auftrag_klarlack_01-hr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250" y="2246650"/>
            <a:ext cx="1062127" cy="707885"/>
          </a:xfrm>
          <a:prstGeom prst="rect">
            <a:avLst/>
          </a:prstGeom>
        </p:spPr>
      </p:pic>
      <p:pic>
        <p:nvPicPr>
          <p:cNvPr id="21" name="Immagine 20" descr="EagleRocket.t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592" y="3088026"/>
            <a:ext cx="756942" cy="707886"/>
          </a:xfrm>
          <a:prstGeom prst="rect">
            <a:avLst/>
          </a:prstGeom>
        </p:spPr>
      </p:pic>
      <p:pic>
        <p:nvPicPr>
          <p:cNvPr id="22" name="Immagine 21" descr="ff74b419f5ba8af875ffecb5591d4c9a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418" y="3088027"/>
            <a:ext cx="1132618" cy="707886"/>
          </a:xfrm>
          <a:prstGeom prst="rect">
            <a:avLst/>
          </a:prstGeom>
        </p:spPr>
      </p:pic>
      <p:pic>
        <p:nvPicPr>
          <p:cNvPr id="23" name="Immagine 22" descr="07_Juli_bergomi_01_161_hr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920" y="3088026"/>
            <a:ext cx="1061381" cy="707887"/>
          </a:xfrm>
          <a:prstGeom prst="rect">
            <a:avLst/>
          </a:prstGeom>
        </p:spPr>
      </p:pic>
      <p:pic>
        <p:nvPicPr>
          <p:cNvPr id="24" name="Immagine 23" descr="01-SA-hr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184" y="3088028"/>
            <a:ext cx="1045193" cy="707885"/>
          </a:xfrm>
          <a:prstGeom prst="rect">
            <a:avLst/>
          </a:prstGeom>
        </p:spPr>
      </p:pic>
      <p:pic>
        <p:nvPicPr>
          <p:cNvPr id="25" name="Immagine 24" descr="3_schleifen_04-hr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592" y="3945278"/>
            <a:ext cx="1062127" cy="707885"/>
          </a:xfrm>
          <a:prstGeom prst="rect">
            <a:avLst/>
          </a:prstGeom>
        </p:spPr>
      </p:pic>
      <p:pic>
        <p:nvPicPr>
          <p:cNvPr id="26" name="Immagine 25" descr="3_schleifen_01-hr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805" y="3946906"/>
            <a:ext cx="1059686" cy="706258"/>
          </a:xfrm>
          <a:prstGeom prst="rect">
            <a:avLst/>
          </a:prstGeom>
        </p:spPr>
      </p:pic>
      <p:pic>
        <p:nvPicPr>
          <p:cNvPr id="27" name="Immagine 26" descr="10_Weissenfels_D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577" y="3946907"/>
            <a:ext cx="940881" cy="706258"/>
          </a:xfrm>
          <a:prstGeom prst="rect">
            <a:avLst/>
          </a:prstGeom>
        </p:spPr>
      </p:pic>
      <p:pic>
        <p:nvPicPr>
          <p:cNvPr id="28" name="Immagine 27" descr="windshield-repair-san-diego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544" y="3946908"/>
            <a:ext cx="860833" cy="706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257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DATABASE TITOLO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538153" y="5330716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i="1" dirty="0" smtClean="0"/>
              <a:t>Titolo per indicare il servizio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CREAZIONE DATABASE SERVIZI DI CARROZZERIA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795409" y="2694565"/>
            <a:ext cx="75531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b="1" dirty="0" smtClean="0">
                <a:latin typeface="Times"/>
                <a:cs typeface="Times"/>
              </a:rPr>
              <a:t>PICCOLI RITOCCHI </a:t>
            </a:r>
          </a:p>
          <a:p>
            <a:pPr algn="ctr"/>
            <a:r>
              <a:rPr lang="it-IT" sz="4400" b="1" dirty="0" smtClean="0">
                <a:latin typeface="Times"/>
                <a:cs typeface="Times"/>
              </a:rPr>
              <a:t>DI CARROZZERIA</a:t>
            </a:r>
          </a:p>
        </p:txBody>
      </p:sp>
    </p:spTree>
    <p:extLst>
      <p:ext uri="{BB962C8B-B14F-4D97-AF65-F5344CB8AC3E}">
        <p14:creationId xmlns:p14="http://schemas.microsoft.com/office/powerpoint/2010/main" val="3725914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DATABASE TESTO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218096" y="5330716"/>
            <a:ext cx="8707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i="1" dirty="0" smtClean="0"/>
              <a:t>Testi</a:t>
            </a:r>
            <a:r>
              <a:rPr lang="it-IT" sz="2800" i="1" dirty="0"/>
              <a:t> </a:t>
            </a:r>
            <a:r>
              <a:rPr lang="it-IT" sz="2800" i="1" dirty="0" smtClean="0"/>
              <a:t>con numero variabile di parole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CREAZIONE DATABASE SERVIZI DI CARROZZERIA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794738" y="1722308"/>
            <a:ext cx="29128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err="1"/>
              <a:t>Sed</a:t>
            </a:r>
            <a:r>
              <a:rPr lang="it-IT" sz="1000" dirty="0"/>
              <a:t> ut </a:t>
            </a:r>
            <a:r>
              <a:rPr lang="it-IT" sz="1000" dirty="0" err="1"/>
              <a:t>perspiciatis</a:t>
            </a:r>
            <a:r>
              <a:rPr lang="it-IT" sz="1000" dirty="0"/>
              <a:t> </a:t>
            </a:r>
            <a:r>
              <a:rPr lang="it-IT" sz="1000" dirty="0" err="1"/>
              <a:t>unde</a:t>
            </a:r>
            <a:r>
              <a:rPr lang="it-IT" sz="1000" dirty="0"/>
              <a:t> </a:t>
            </a:r>
            <a:r>
              <a:rPr lang="it-IT" sz="1000" dirty="0" err="1"/>
              <a:t>omnis</a:t>
            </a:r>
            <a:r>
              <a:rPr lang="it-IT" sz="1000" dirty="0"/>
              <a:t> </a:t>
            </a:r>
            <a:r>
              <a:rPr lang="it-IT" sz="1000" dirty="0" err="1"/>
              <a:t>iste</a:t>
            </a:r>
            <a:r>
              <a:rPr lang="it-IT" sz="1000" dirty="0"/>
              <a:t> </a:t>
            </a:r>
            <a:r>
              <a:rPr lang="it-IT" sz="1000" dirty="0" err="1"/>
              <a:t>natus</a:t>
            </a:r>
            <a:r>
              <a:rPr lang="it-IT" sz="1000" dirty="0"/>
              <a:t> </a:t>
            </a:r>
            <a:r>
              <a:rPr lang="it-IT" sz="1000" dirty="0" err="1"/>
              <a:t>error</a:t>
            </a:r>
            <a:r>
              <a:rPr lang="it-IT" sz="1000" dirty="0"/>
              <a:t> </a:t>
            </a:r>
            <a:r>
              <a:rPr lang="it-IT" sz="1000" dirty="0" err="1"/>
              <a:t>sit</a:t>
            </a:r>
            <a:r>
              <a:rPr lang="it-IT" sz="1000" dirty="0"/>
              <a:t> </a:t>
            </a:r>
            <a:r>
              <a:rPr lang="it-IT" sz="1000" dirty="0" err="1"/>
              <a:t>voluptatem</a:t>
            </a:r>
            <a:r>
              <a:rPr lang="it-IT" sz="1000" dirty="0"/>
              <a:t> </a:t>
            </a:r>
            <a:r>
              <a:rPr lang="it-IT" sz="1000" dirty="0" err="1"/>
              <a:t>accusantium</a:t>
            </a:r>
            <a:r>
              <a:rPr lang="it-IT" sz="1000" dirty="0"/>
              <a:t> </a:t>
            </a:r>
            <a:r>
              <a:rPr lang="it-IT" sz="1000" dirty="0" err="1"/>
              <a:t>doloremque</a:t>
            </a:r>
            <a:r>
              <a:rPr lang="it-IT" sz="1000" dirty="0"/>
              <a:t> </a:t>
            </a:r>
            <a:r>
              <a:rPr lang="it-IT" sz="1000" dirty="0" err="1"/>
              <a:t>laudantium</a:t>
            </a:r>
            <a:r>
              <a:rPr lang="it-IT" sz="1000" dirty="0"/>
              <a:t>, </a:t>
            </a:r>
            <a:r>
              <a:rPr lang="it-IT" sz="1000" dirty="0" err="1"/>
              <a:t>totam</a:t>
            </a:r>
            <a:r>
              <a:rPr lang="it-IT" sz="1000" dirty="0"/>
              <a:t> rem </a:t>
            </a:r>
            <a:r>
              <a:rPr lang="it-IT" sz="1000" dirty="0" err="1"/>
              <a:t>aperiam</a:t>
            </a:r>
            <a:r>
              <a:rPr lang="it-IT" sz="1000" dirty="0"/>
              <a:t>, </a:t>
            </a:r>
            <a:r>
              <a:rPr lang="it-IT" sz="1000" dirty="0" err="1"/>
              <a:t>eaque</a:t>
            </a:r>
            <a:r>
              <a:rPr lang="it-IT" sz="1000" dirty="0"/>
              <a:t> </a:t>
            </a:r>
            <a:r>
              <a:rPr lang="it-IT" sz="1000" dirty="0" err="1"/>
              <a:t>ipsa</a:t>
            </a:r>
            <a:r>
              <a:rPr lang="it-IT" sz="1000" dirty="0"/>
              <a:t> </a:t>
            </a:r>
            <a:r>
              <a:rPr lang="it-IT" sz="1000" dirty="0" err="1"/>
              <a:t>quae</a:t>
            </a:r>
            <a:r>
              <a:rPr lang="it-IT" sz="1000" dirty="0"/>
              <a:t> ab </a:t>
            </a:r>
            <a:r>
              <a:rPr lang="it-IT" sz="1000" dirty="0" err="1"/>
              <a:t>illo</a:t>
            </a:r>
            <a:r>
              <a:rPr lang="it-IT" sz="1000" dirty="0"/>
              <a:t> inventore </a:t>
            </a:r>
            <a:r>
              <a:rPr lang="it-IT" sz="1000" dirty="0" err="1"/>
              <a:t>veritatis</a:t>
            </a:r>
            <a:r>
              <a:rPr lang="it-IT" sz="1000" dirty="0"/>
              <a:t> et quasi </a:t>
            </a:r>
            <a:r>
              <a:rPr lang="it-IT" sz="1000" dirty="0" err="1"/>
              <a:t>architecto</a:t>
            </a:r>
            <a:r>
              <a:rPr lang="it-IT" sz="1000" dirty="0"/>
              <a:t> </a:t>
            </a:r>
            <a:r>
              <a:rPr lang="it-IT" sz="1000" dirty="0" err="1"/>
              <a:t>beatae</a:t>
            </a:r>
            <a:r>
              <a:rPr lang="it-IT" sz="1000" dirty="0"/>
              <a:t> vitae </a:t>
            </a:r>
            <a:r>
              <a:rPr lang="it-IT" sz="1000" dirty="0" err="1"/>
              <a:t>dicta</a:t>
            </a:r>
            <a:r>
              <a:rPr lang="it-IT" sz="1000" dirty="0"/>
              <a:t> </a:t>
            </a:r>
            <a:r>
              <a:rPr lang="it-IT" sz="1000" dirty="0" err="1"/>
              <a:t>sunt</a:t>
            </a:r>
            <a:r>
              <a:rPr lang="it-IT" sz="1000" dirty="0"/>
              <a:t> </a:t>
            </a:r>
            <a:r>
              <a:rPr lang="it-IT" sz="1000" dirty="0" err="1"/>
              <a:t>explicabo</a:t>
            </a:r>
            <a:r>
              <a:rPr lang="it-IT" sz="1000" dirty="0"/>
              <a:t>. Nemo </a:t>
            </a:r>
            <a:r>
              <a:rPr lang="it-IT" sz="1000" dirty="0" err="1"/>
              <a:t>enim</a:t>
            </a:r>
            <a:r>
              <a:rPr lang="it-IT" sz="1000" dirty="0"/>
              <a:t> </a:t>
            </a:r>
            <a:r>
              <a:rPr lang="it-IT" sz="1000" dirty="0" err="1"/>
              <a:t>ipsam</a:t>
            </a:r>
            <a:r>
              <a:rPr lang="it-IT" sz="1000" dirty="0"/>
              <a:t> </a:t>
            </a:r>
            <a:r>
              <a:rPr lang="it-IT" sz="1000" dirty="0" err="1"/>
              <a:t>voluptatem</a:t>
            </a:r>
            <a:r>
              <a:rPr lang="it-IT" sz="1000" dirty="0"/>
              <a:t> </a:t>
            </a:r>
            <a:r>
              <a:rPr lang="it-IT" sz="1000" dirty="0" err="1"/>
              <a:t>quia</a:t>
            </a:r>
            <a:r>
              <a:rPr lang="it-IT" sz="1000" dirty="0"/>
              <a:t> </a:t>
            </a:r>
            <a:r>
              <a:rPr lang="it-IT" sz="1000" dirty="0" err="1"/>
              <a:t>voluptas</a:t>
            </a:r>
            <a:r>
              <a:rPr lang="it-IT" sz="1000" dirty="0"/>
              <a:t> </a:t>
            </a:r>
            <a:r>
              <a:rPr lang="it-IT" sz="1000" dirty="0" err="1"/>
              <a:t>sit</a:t>
            </a:r>
            <a:r>
              <a:rPr lang="it-IT" sz="1000" dirty="0"/>
              <a:t> </a:t>
            </a:r>
            <a:r>
              <a:rPr lang="it-IT" sz="1000" dirty="0" err="1"/>
              <a:t>aspernatur</a:t>
            </a:r>
            <a:r>
              <a:rPr lang="it-IT" sz="1000" dirty="0"/>
              <a:t> aut </a:t>
            </a:r>
            <a:r>
              <a:rPr lang="it-IT" sz="1000" dirty="0" err="1"/>
              <a:t>odit</a:t>
            </a:r>
            <a:r>
              <a:rPr lang="it-IT" sz="1000" dirty="0"/>
              <a:t> aut </a:t>
            </a:r>
            <a:r>
              <a:rPr lang="it-IT" sz="1000" dirty="0" err="1"/>
              <a:t>fugit</a:t>
            </a:r>
            <a:r>
              <a:rPr lang="it-IT" sz="1000" dirty="0"/>
              <a:t>, </a:t>
            </a:r>
            <a:r>
              <a:rPr lang="it-IT" sz="1000" dirty="0" err="1"/>
              <a:t>sed</a:t>
            </a:r>
            <a:r>
              <a:rPr lang="it-IT" sz="1000" dirty="0"/>
              <a:t> </a:t>
            </a:r>
            <a:r>
              <a:rPr lang="it-IT" sz="1000" dirty="0" err="1"/>
              <a:t>quia</a:t>
            </a:r>
            <a:r>
              <a:rPr lang="it-IT" sz="1000" dirty="0"/>
              <a:t> </a:t>
            </a:r>
            <a:r>
              <a:rPr lang="it-IT" sz="1000" dirty="0" err="1"/>
              <a:t>consequuntur</a:t>
            </a:r>
            <a:r>
              <a:rPr lang="it-IT" sz="1000" dirty="0"/>
              <a:t> magni </a:t>
            </a:r>
            <a:r>
              <a:rPr lang="it-IT" sz="1000" dirty="0" err="1"/>
              <a:t>dolores</a:t>
            </a:r>
            <a:r>
              <a:rPr lang="it-IT" sz="1000" dirty="0"/>
              <a:t> </a:t>
            </a:r>
            <a:r>
              <a:rPr lang="it-IT" sz="1000" dirty="0" err="1"/>
              <a:t>eos</a:t>
            </a:r>
            <a:r>
              <a:rPr lang="it-IT" sz="1000" dirty="0"/>
              <a:t> qui </a:t>
            </a:r>
            <a:r>
              <a:rPr lang="it-IT" sz="1000" dirty="0" err="1"/>
              <a:t>ratione</a:t>
            </a:r>
            <a:r>
              <a:rPr lang="it-IT" sz="1000" dirty="0"/>
              <a:t> </a:t>
            </a:r>
            <a:r>
              <a:rPr lang="it-IT" sz="1000" dirty="0" err="1"/>
              <a:t>voluptatem</a:t>
            </a:r>
            <a:r>
              <a:rPr lang="it-IT" sz="1000" dirty="0"/>
              <a:t> </a:t>
            </a:r>
            <a:r>
              <a:rPr lang="it-IT" sz="1000" dirty="0" err="1"/>
              <a:t>sequi</a:t>
            </a:r>
            <a:r>
              <a:rPr lang="it-IT" sz="1000" dirty="0"/>
              <a:t> </a:t>
            </a:r>
            <a:r>
              <a:rPr lang="it-IT" sz="1000" dirty="0" err="1"/>
              <a:t>nesciunt</a:t>
            </a:r>
            <a:r>
              <a:rPr lang="it-IT" sz="1000" dirty="0"/>
              <a:t>.</a:t>
            </a:r>
            <a:endParaRPr lang="it-IT" sz="1000" dirty="0" smtClean="0"/>
          </a:p>
        </p:txBody>
      </p:sp>
      <p:sp>
        <p:nvSpPr>
          <p:cNvPr id="7" name="CasellaDiTesto 6"/>
          <p:cNvSpPr txBox="1"/>
          <p:nvPr/>
        </p:nvSpPr>
        <p:spPr>
          <a:xfrm>
            <a:off x="4232959" y="1722308"/>
            <a:ext cx="450371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err="1"/>
              <a:t>Sed</a:t>
            </a:r>
            <a:r>
              <a:rPr lang="it-IT" sz="1000" dirty="0"/>
              <a:t> ut </a:t>
            </a:r>
            <a:r>
              <a:rPr lang="it-IT" sz="1000" dirty="0" err="1"/>
              <a:t>perspiciatis</a:t>
            </a:r>
            <a:r>
              <a:rPr lang="it-IT" sz="1000" dirty="0"/>
              <a:t> </a:t>
            </a:r>
            <a:r>
              <a:rPr lang="it-IT" sz="1000" dirty="0" err="1"/>
              <a:t>unde</a:t>
            </a:r>
            <a:r>
              <a:rPr lang="it-IT" sz="1000" dirty="0"/>
              <a:t> </a:t>
            </a:r>
            <a:r>
              <a:rPr lang="it-IT" sz="1000" dirty="0" err="1"/>
              <a:t>omnis</a:t>
            </a:r>
            <a:r>
              <a:rPr lang="it-IT" sz="1000" dirty="0"/>
              <a:t> </a:t>
            </a:r>
            <a:r>
              <a:rPr lang="it-IT" sz="1000" dirty="0" err="1"/>
              <a:t>iste</a:t>
            </a:r>
            <a:r>
              <a:rPr lang="it-IT" sz="1000" dirty="0"/>
              <a:t> </a:t>
            </a:r>
            <a:r>
              <a:rPr lang="it-IT" sz="1000" dirty="0" err="1"/>
              <a:t>natus</a:t>
            </a:r>
            <a:r>
              <a:rPr lang="it-IT" sz="1000" dirty="0"/>
              <a:t> </a:t>
            </a:r>
            <a:r>
              <a:rPr lang="it-IT" sz="1000" dirty="0" err="1"/>
              <a:t>error</a:t>
            </a:r>
            <a:r>
              <a:rPr lang="it-IT" sz="1000" dirty="0"/>
              <a:t> </a:t>
            </a:r>
            <a:r>
              <a:rPr lang="it-IT" sz="1000" dirty="0" err="1"/>
              <a:t>sit</a:t>
            </a:r>
            <a:r>
              <a:rPr lang="it-IT" sz="1000" dirty="0"/>
              <a:t> </a:t>
            </a:r>
            <a:r>
              <a:rPr lang="it-IT" sz="1000" dirty="0" err="1"/>
              <a:t>voluptatem</a:t>
            </a:r>
            <a:r>
              <a:rPr lang="it-IT" sz="1000" dirty="0"/>
              <a:t> </a:t>
            </a:r>
            <a:r>
              <a:rPr lang="it-IT" sz="1000" dirty="0" err="1"/>
              <a:t>accusantium</a:t>
            </a:r>
            <a:r>
              <a:rPr lang="it-IT" sz="1000" dirty="0"/>
              <a:t> </a:t>
            </a:r>
            <a:r>
              <a:rPr lang="it-IT" sz="1000" dirty="0" err="1"/>
              <a:t>doloremque</a:t>
            </a:r>
            <a:r>
              <a:rPr lang="it-IT" sz="1000" dirty="0"/>
              <a:t> </a:t>
            </a:r>
            <a:r>
              <a:rPr lang="it-IT" sz="1000" dirty="0" err="1"/>
              <a:t>laudantium</a:t>
            </a:r>
            <a:r>
              <a:rPr lang="it-IT" sz="1000" dirty="0"/>
              <a:t>, </a:t>
            </a:r>
            <a:r>
              <a:rPr lang="it-IT" sz="1000" dirty="0" err="1"/>
              <a:t>totam</a:t>
            </a:r>
            <a:r>
              <a:rPr lang="it-IT" sz="1000" dirty="0"/>
              <a:t> rem </a:t>
            </a:r>
            <a:r>
              <a:rPr lang="it-IT" sz="1000" dirty="0" err="1"/>
              <a:t>aperiam</a:t>
            </a:r>
            <a:r>
              <a:rPr lang="it-IT" sz="1000" dirty="0"/>
              <a:t>, </a:t>
            </a:r>
            <a:r>
              <a:rPr lang="it-IT" sz="1000" dirty="0" err="1"/>
              <a:t>eaque</a:t>
            </a:r>
            <a:r>
              <a:rPr lang="it-IT" sz="1000" dirty="0"/>
              <a:t> </a:t>
            </a:r>
            <a:r>
              <a:rPr lang="it-IT" sz="1000" dirty="0" err="1"/>
              <a:t>ipsa</a:t>
            </a:r>
            <a:r>
              <a:rPr lang="it-IT" sz="1000" dirty="0"/>
              <a:t> </a:t>
            </a:r>
            <a:r>
              <a:rPr lang="it-IT" sz="1000" dirty="0" err="1"/>
              <a:t>quae</a:t>
            </a:r>
            <a:r>
              <a:rPr lang="it-IT" sz="1000" dirty="0"/>
              <a:t> ab </a:t>
            </a:r>
            <a:r>
              <a:rPr lang="it-IT" sz="1000" dirty="0" err="1"/>
              <a:t>illo</a:t>
            </a:r>
            <a:r>
              <a:rPr lang="it-IT" sz="1000" dirty="0"/>
              <a:t> inventore </a:t>
            </a:r>
            <a:r>
              <a:rPr lang="it-IT" sz="1000" dirty="0" err="1"/>
              <a:t>veritatis</a:t>
            </a:r>
            <a:r>
              <a:rPr lang="it-IT" sz="1000" dirty="0"/>
              <a:t> et quasi </a:t>
            </a:r>
            <a:r>
              <a:rPr lang="it-IT" sz="1000" dirty="0" err="1"/>
              <a:t>architecto</a:t>
            </a:r>
            <a:r>
              <a:rPr lang="it-IT" sz="1000" dirty="0"/>
              <a:t> </a:t>
            </a:r>
            <a:r>
              <a:rPr lang="it-IT" sz="1000" dirty="0" err="1"/>
              <a:t>beatae</a:t>
            </a:r>
            <a:r>
              <a:rPr lang="it-IT" sz="1000" dirty="0"/>
              <a:t> vitae </a:t>
            </a:r>
            <a:r>
              <a:rPr lang="it-IT" sz="1000" dirty="0" err="1"/>
              <a:t>dicta</a:t>
            </a:r>
            <a:r>
              <a:rPr lang="it-IT" sz="1000" dirty="0"/>
              <a:t> </a:t>
            </a:r>
            <a:r>
              <a:rPr lang="it-IT" sz="1000" dirty="0" err="1"/>
              <a:t>sunt</a:t>
            </a:r>
            <a:r>
              <a:rPr lang="it-IT" sz="1000" dirty="0"/>
              <a:t> </a:t>
            </a:r>
            <a:r>
              <a:rPr lang="it-IT" sz="1000" dirty="0" err="1"/>
              <a:t>explicabo</a:t>
            </a:r>
            <a:r>
              <a:rPr lang="it-IT" sz="1000" dirty="0"/>
              <a:t>. Nemo </a:t>
            </a:r>
            <a:r>
              <a:rPr lang="it-IT" sz="1000" dirty="0" err="1"/>
              <a:t>enim</a:t>
            </a:r>
            <a:r>
              <a:rPr lang="it-IT" sz="1000" dirty="0"/>
              <a:t> </a:t>
            </a:r>
            <a:r>
              <a:rPr lang="it-IT" sz="1000" dirty="0" err="1"/>
              <a:t>ipsam</a:t>
            </a:r>
            <a:r>
              <a:rPr lang="it-IT" sz="1000" dirty="0"/>
              <a:t> </a:t>
            </a:r>
            <a:r>
              <a:rPr lang="it-IT" sz="1000" dirty="0" err="1"/>
              <a:t>voluptatem</a:t>
            </a:r>
            <a:r>
              <a:rPr lang="it-IT" sz="1000" dirty="0"/>
              <a:t> </a:t>
            </a:r>
            <a:r>
              <a:rPr lang="it-IT" sz="1000" dirty="0" err="1"/>
              <a:t>quia</a:t>
            </a:r>
            <a:r>
              <a:rPr lang="it-IT" sz="1000" dirty="0"/>
              <a:t> </a:t>
            </a:r>
            <a:r>
              <a:rPr lang="it-IT" sz="1000" dirty="0" err="1"/>
              <a:t>voluptas</a:t>
            </a:r>
            <a:r>
              <a:rPr lang="it-IT" sz="1000" dirty="0"/>
              <a:t> </a:t>
            </a:r>
            <a:r>
              <a:rPr lang="it-IT" sz="1000" dirty="0" err="1"/>
              <a:t>sit</a:t>
            </a:r>
            <a:r>
              <a:rPr lang="it-IT" sz="1000" dirty="0"/>
              <a:t> </a:t>
            </a:r>
            <a:r>
              <a:rPr lang="it-IT" sz="1000" dirty="0" err="1"/>
              <a:t>aspernatur</a:t>
            </a:r>
            <a:r>
              <a:rPr lang="it-IT" sz="1000" dirty="0"/>
              <a:t> aut </a:t>
            </a:r>
            <a:r>
              <a:rPr lang="it-IT" sz="1000" dirty="0" err="1"/>
              <a:t>odit</a:t>
            </a:r>
            <a:r>
              <a:rPr lang="it-IT" sz="1000" dirty="0"/>
              <a:t> aut </a:t>
            </a:r>
            <a:r>
              <a:rPr lang="it-IT" sz="1000" dirty="0" err="1"/>
              <a:t>fugit</a:t>
            </a:r>
            <a:r>
              <a:rPr lang="it-IT" sz="1000" dirty="0"/>
              <a:t>, </a:t>
            </a:r>
            <a:r>
              <a:rPr lang="it-IT" sz="1000" dirty="0" err="1"/>
              <a:t>sed</a:t>
            </a:r>
            <a:r>
              <a:rPr lang="it-IT" sz="1000" dirty="0"/>
              <a:t> </a:t>
            </a:r>
            <a:r>
              <a:rPr lang="it-IT" sz="1000" dirty="0" err="1"/>
              <a:t>quia</a:t>
            </a:r>
            <a:r>
              <a:rPr lang="it-IT" sz="1000" dirty="0"/>
              <a:t> </a:t>
            </a:r>
            <a:r>
              <a:rPr lang="it-IT" sz="1000" dirty="0" err="1"/>
              <a:t>consequuntur</a:t>
            </a:r>
            <a:r>
              <a:rPr lang="it-IT" sz="1000" dirty="0"/>
              <a:t> magni </a:t>
            </a:r>
            <a:r>
              <a:rPr lang="it-IT" sz="1000" dirty="0" err="1"/>
              <a:t>dolores</a:t>
            </a:r>
            <a:r>
              <a:rPr lang="it-IT" sz="1000" dirty="0"/>
              <a:t> </a:t>
            </a:r>
            <a:r>
              <a:rPr lang="it-IT" sz="1000" dirty="0" err="1"/>
              <a:t>eos</a:t>
            </a:r>
            <a:r>
              <a:rPr lang="it-IT" sz="1000" dirty="0"/>
              <a:t> qui </a:t>
            </a:r>
            <a:r>
              <a:rPr lang="it-IT" sz="1000" dirty="0" err="1"/>
              <a:t>ratione</a:t>
            </a:r>
            <a:r>
              <a:rPr lang="it-IT" sz="1000" dirty="0"/>
              <a:t> </a:t>
            </a:r>
            <a:r>
              <a:rPr lang="it-IT" sz="1000" dirty="0" err="1"/>
              <a:t>voluptatem</a:t>
            </a:r>
            <a:r>
              <a:rPr lang="it-IT" sz="1000" dirty="0"/>
              <a:t> </a:t>
            </a:r>
            <a:r>
              <a:rPr lang="it-IT" sz="1000" dirty="0" err="1"/>
              <a:t>sequi</a:t>
            </a:r>
            <a:r>
              <a:rPr lang="it-IT" sz="1000" dirty="0"/>
              <a:t> </a:t>
            </a:r>
            <a:r>
              <a:rPr lang="it-IT" sz="1000" dirty="0" err="1"/>
              <a:t>nesciunt</a:t>
            </a:r>
            <a:r>
              <a:rPr lang="it-IT" sz="1000" dirty="0" smtClean="0"/>
              <a:t>.</a:t>
            </a:r>
            <a:r>
              <a:rPr lang="it-IT" sz="1000" dirty="0"/>
              <a:t> </a:t>
            </a:r>
            <a:r>
              <a:rPr lang="it-IT" sz="1000" dirty="0" err="1"/>
              <a:t>Sed</a:t>
            </a:r>
            <a:r>
              <a:rPr lang="it-IT" sz="1000" dirty="0"/>
              <a:t> ut </a:t>
            </a:r>
            <a:r>
              <a:rPr lang="it-IT" sz="1000" dirty="0" err="1"/>
              <a:t>perspiciatis</a:t>
            </a:r>
            <a:r>
              <a:rPr lang="it-IT" sz="1000" dirty="0"/>
              <a:t> </a:t>
            </a:r>
            <a:r>
              <a:rPr lang="it-IT" sz="1000" dirty="0" err="1"/>
              <a:t>unde</a:t>
            </a:r>
            <a:r>
              <a:rPr lang="it-IT" sz="1000" dirty="0"/>
              <a:t> </a:t>
            </a:r>
            <a:r>
              <a:rPr lang="it-IT" sz="1000" dirty="0" err="1"/>
              <a:t>omnis</a:t>
            </a:r>
            <a:r>
              <a:rPr lang="it-IT" sz="1000" dirty="0"/>
              <a:t> </a:t>
            </a:r>
            <a:r>
              <a:rPr lang="it-IT" sz="1000" dirty="0" err="1"/>
              <a:t>iste</a:t>
            </a:r>
            <a:r>
              <a:rPr lang="it-IT" sz="1000" dirty="0"/>
              <a:t> </a:t>
            </a:r>
            <a:r>
              <a:rPr lang="it-IT" sz="1000" dirty="0" err="1"/>
              <a:t>natus</a:t>
            </a:r>
            <a:r>
              <a:rPr lang="it-IT" sz="1000" dirty="0"/>
              <a:t> </a:t>
            </a:r>
            <a:r>
              <a:rPr lang="it-IT" sz="1000" dirty="0" err="1"/>
              <a:t>error</a:t>
            </a:r>
            <a:r>
              <a:rPr lang="it-IT" sz="1000" dirty="0"/>
              <a:t> </a:t>
            </a:r>
            <a:r>
              <a:rPr lang="it-IT" sz="1000" dirty="0" err="1"/>
              <a:t>sit</a:t>
            </a:r>
            <a:r>
              <a:rPr lang="it-IT" sz="1000" dirty="0"/>
              <a:t> </a:t>
            </a:r>
            <a:r>
              <a:rPr lang="it-IT" sz="1000" dirty="0" err="1"/>
              <a:t>voluptatem</a:t>
            </a:r>
            <a:r>
              <a:rPr lang="it-IT" sz="1000" dirty="0"/>
              <a:t> </a:t>
            </a:r>
            <a:r>
              <a:rPr lang="it-IT" sz="1000" dirty="0" err="1"/>
              <a:t>accusantium</a:t>
            </a:r>
            <a:r>
              <a:rPr lang="it-IT" sz="1000" dirty="0"/>
              <a:t> </a:t>
            </a:r>
            <a:r>
              <a:rPr lang="it-IT" sz="1000" dirty="0" err="1"/>
              <a:t>doloremque</a:t>
            </a:r>
            <a:r>
              <a:rPr lang="it-IT" sz="1000" dirty="0"/>
              <a:t> </a:t>
            </a:r>
            <a:r>
              <a:rPr lang="it-IT" sz="1000" dirty="0" err="1"/>
              <a:t>laudantium</a:t>
            </a:r>
            <a:r>
              <a:rPr lang="it-IT" sz="1000" dirty="0"/>
              <a:t>, </a:t>
            </a:r>
            <a:r>
              <a:rPr lang="it-IT" sz="1000" dirty="0" err="1"/>
              <a:t>totam</a:t>
            </a:r>
            <a:r>
              <a:rPr lang="it-IT" sz="1000" dirty="0"/>
              <a:t> rem </a:t>
            </a:r>
            <a:r>
              <a:rPr lang="it-IT" sz="1000" dirty="0" err="1"/>
              <a:t>aperiam</a:t>
            </a:r>
            <a:r>
              <a:rPr lang="it-IT" sz="1000" dirty="0"/>
              <a:t>, </a:t>
            </a:r>
            <a:r>
              <a:rPr lang="it-IT" sz="1000" dirty="0" err="1"/>
              <a:t>eaque</a:t>
            </a:r>
            <a:r>
              <a:rPr lang="it-IT" sz="1000" dirty="0"/>
              <a:t> </a:t>
            </a:r>
            <a:r>
              <a:rPr lang="it-IT" sz="1000" dirty="0" err="1"/>
              <a:t>ipsa</a:t>
            </a:r>
            <a:r>
              <a:rPr lang="it-IT" sz="1000" dirty="0"/>
              <a:t> </a:t>
            </a:r>
            <a:r>
              <a:rPr lang="it-IT" sz="1000" dirty="0" err="1"/>
              <a:t>quae</a:t>
            </a:r>
            <a:r>
              <a:rPr lang="it-IT" sz="1000" dirty="0"/>
              <a:t> ab </a:t>
            </a:r>
            <a:r>
              <a:rPr lang="it-IT" sz="1000" dirty="0" err="1"/>
              <a:t>illo</a:t>
            </a:r>
            <a:r>
              <a:rPr lang="it-IT" sz="1000" dirty="0"/>
              <a:t> inventore </a:t>
            </a:r>
            <a:r>
              <a:rPr lang="it-IT" sz="1000" dirty="0" err="1"/>
              <a:t>veritatis</a:t>
            </a:r>
            <a:r>
              <a:rPr lang="it-IT" sz="1000" dirty="0"/>
              <a:t> et quasi </a:t>
            </a:r>
            <a:r>
              <a:rPr lang="it-IT" sz="1000" dirty="0" err="1"/>
              <a:t>architecto</a:t>
            </a:r>
            <a:r>
              <a:rPr lang="it-IT" sz="1000" dirty="0"/>
              <a:t> </a:t>
            </a:r>
            <a:r>
              <a:rPr lang="it-IT" sz="1000" dirty="0" err="1"/>
              <a:t>beatae</a:t>
            </a:r>
            <a:r>
              <a:rPr lang="it-IT" sz="1000" dirty="0"/>
              <a:t> vitae </a:t>
            </a:r>
            <a:r>
              <a:rPr lang="it-IT" sz="1000" dirty="0" err="1"/>
              <a:t>dicta</a:t>
            </a:r>
            <a:r>
              <a:rPr lang="it-IT" sz="1000" dirty="0"/>
              <a:t> </a:t>
            </a:r>
            <a:r>
              <a:rPr lang="it-IT" sz="1000" dirty="0" err="1"/>
              <a:t>sunt</a:t>
            </a:r>
            <a:r>
              <a:rPr lang="it-IT" sz="1000" dirty="0"/>
              <a:t> </a:t>
            </a:r>
            <a:r>
              <a:rPr lang="it-IT" sz="1000" dirty="0" err="1"/>
              <a:t>explicabo</a:t>
            </a:r>
            <a:r>
              <a:rPr lang="it-IT" sz="1000" dirty="0"/>
              <a:t>. Nemo </a:t>
            </a:r>
            <a:r>
              <a:rPr lang="it-IT" sz="1000" dirty="0" err="1"/>
              <a:t>enim</a:t>
            </a:r>
            <a:r>
              <a:rPr lang="it-IT" sz="1000" dirty="0"/>
              <a:t> </a:t>
            </a:r>
            <a:r>
              <a:rPr lang="it-IT" sz="1000" dirty="0" err="1"/>
              <a:t>ipsam</a:t>
            </a:r>
            <a:r>
              <a:rPr lang="it-IT" sz="1000" dirty="0"/>
              <a:t> </a:t>
            </a:r>
            <a:r>
              <a:rPr lang="it-IT" sz="1000" dirty="0" err="1"/>
              <a:t>voluptatem</a:t>
            </a:r>
            <a:r>
              <a:rPr lang="it-IT" sz="1000" dirty="0"/>
              <a:t> </a:t>
            </a:r>
            <a:r>
              <a:rPr lang="it-IT" sz="1000" dirty="0" err="1"/>
              <a:t>quia</a:t>
            </a:r>
            <a:r>
              <a:rPr lang="it-IT" sz="1000" dirty="0"/>
              <a:t> </a:t>
            </a:r>
            <a:r>
              <a:rPr lang="it-IT" sz="1000" dirty="0" err="1"/>
              <a:t>voluptas</a:t>
            </a:r>
            <a:r>
              <a:rPr lang="it-IT" sz="1000" dirty="0"/>
              <a:t> </a:t>
            </a:r>
            <a:r>
              <a:rPr lang="it-IT" sz="1000" dirty="0" err="1"/>
              <a:t>sit</a:t>
            </a:r>
            <a:r>
              <a:rPr lang="it-IT" sz="1000" dirty="0"/>
              <a:t> </a:t>
            </a:r>
            <a:r>
              <a:rPr lang="it-IT" sz="1000" dirty="0" err="1"/>
              <a:t>aspernatur</a:t>
            </a:r>
            <a:r>
              <a:rPr lang="it-IT" sz="1000" dirty="0"/>
              <a:t> aut </a:t>
            </a:r>
            <a:r>
              <a:rPr lang="it-IT" sz="1000" dirty="0" err="1"/>
              <a:t>odit</a:t>
            </a:r>
            <a:r>
              <a:rPr lang="it-IT" sz="1000" dirty="0"/>
              <a:t> aut </a:t>
            </a:r>
            <a:r>
              <a:rPr lang="it-IT" sz="1000" dirty="0" err="1"/>
              <a:t>fugit</a:t>
            </a:r>
            <a:r>
              <a:rPr lang="it-IT" sz="1000" dirty="0"/>
              <a:t>, </a:t>
            </a:r>
            <a:r>
              <a:rPr lang="it-IT" sz="1000" dirty="0" err="1"/>
              <a:t>sed</a:t>
            </a:r>
            <a:r>
              <a:rPr lang="it-IT" sz="1000" dirty="0"/>
              <a:t> </a:t>
            </a:r>
            <a:r>
              <a:rPr lang="it-IT" sz="1000" dirty="0" err="1"/>
              <a:t>quia</a:t>
            </a:r>
            <a:r>
              <a:rPr lang="it-IT" sz="1000" dirty="0"/>
              <a:t> </a:t>
            </a:r>
            <a:r>
              <a:rPr lang="it-IT" sz="1000" dirty="0" err="1"/>
              <a:t>consequuntur</a:t>
            </a:r>
            <a:r>
              <a:rPr lang="it-IT" sz="1000" dirty="0"/>
              <a:t> magni </a:t>
            </a:r>
            <a:r>
              <a:rPr lang="it-IT" sz="1000" dirty="0" err="1"/>
              <a:t>dolores</a:t>
            </a:r>
            <a:r>
              <a:rPr lang="it-IT" sz="1000" dirty="0"/>
              <a:t> </a:t>
            </a:r>
            <a:r>
              <a:rPr lang="it-IT" sz="1000" dirty="0" err="1"/>
              <a:t>eos</a:t>
            </a:r>
            <a:r>
              <a:rPr lang="it-IT" sz="1000" dirty="0"/>
              <a:t> qui </a:t>
            </a:r>
            <a:r>
              <a:rPr lang="it-IT" sz="1000" dirty="0" err="1"/>
              <a:t>ratione</a:t>
            </a:r>
            <a:r>
              <a:rPr lang="it-IT" sz="1000" dirty="0"/>
              <a:t> </a:t>
            </a:r>
            <a:r>
              <a:rPr lang="it-IT" sz="1000" dirty="0" err="1"/>
              <a:t>voluptatem</a:t>
            </a:r>
            <a:r>
              <a:rPr lang="it-IT" sz="1000" dirty="0"/>
              <a:t> </a:t>
            </a:r>
            <a:r>
              <a:rPr lang="it-IT" sz="1000" dirty="0" err="1"/>
              <a:t>sequi</a:t>
            </a:r>
            <a:r>
              <a:rPr lang="it-IT" sz="1000" dirty="0"/>
              <a:t> </a:t>
            </a:r>
            <a:r>
              <a:rPr lang="it-IT" sz="1000" dirty="0" err="1"/>
              <a:t>nesciunt</a:t>
            </a:r>
            <a:r>
              <a:rPr lang="it-IT" sz="1000" dirty="0"/>
              <a:t>.</a:t>
            </a:r>
          </a:p>
          <a:p>
            <a:endParaRPr lang="it-IT" sz="10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627957" y="3571220"/>
            <a:ext cx="79778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err="1"/>
              <a:t>Sed</a:t>
            </a:r>
            <a:r>
              <a:rPr lang="it-IT" sz="1000" dirty="0"/>
              <a:t> ut </a:t>
            </a:r>
            <a:r>
              <a:rPr lang="it-IT" sz="1000" dirty="0" err="1"/>
              <a:t>perspiciatis</a:t>
            </a:r>
            <a:r>
              <a:rPr lang="it-IT" sz="1000" dirty="0"/>
              <a:t> </a:t>
            </a:r>
            <a:r>
              <a:rPr lang="it-IT" sz="1000" dirty="0" err="1"/>
              <a:t>unde</a:t>
            </a:r>
            <a:r>
              <a:rPr lang="it-IT" sz="1000" dirty="0"/>
              <a:t> </a:t>
            </a:r>
            <a:r>
              <a:rPr lang="it-IT" sz="1000" dirty="0" err="1"/>
              <a:t>omnis</a:t>
            </a:r>
            <a:r>
              <a:rPr lang="it-IT" sz="1000" dirty="0"/>
              <a:t> </a:t>
            </a:r>
            <a:r>
              <a:rPr lang="it-IT" sz="1000" dirty="0" err="1"/>
              <a:t>iste</a:t>
            </a:r>
            <a:r>
              <a:rPr lang="it-IT" sz="1000" dirty="0"/>
              <a:t> </a:t>
            </a:r>
            <a:r>
              <a:rPr lang="it-IT" sz="1000" dirty="0" err="1"/>
              <a:t>natus</a:t>
            </a:r>
            <a:r>
              <a:rPr lang="it-IT" sz="1000" dirty="0"/>
              <a:t> </a:t>
            </a:r>
            <a:r>
              <a:rPr lang="it-IT" sz="1000" dirty="0" err="1"/>
              <a:t>error</a:t>
            </a:r>
            <a:r>
              <a:rPr lang="it-IT" sz="1000" dirty="0"/>
              <a:t> </a:t>
            </a:r>
            <a:r>
              <a:rPr lang="it-IT" sz="1000" dirty="0" err="1"/>
              <a:t>sit</a:t>
            </a:r>
            <a:r>
              <a:rPr lang="it-IT" sz="1000" dirty="0"/>
              <a:t> </a:t>
            </a:r>
            <a:r>
              <a:rPr lang="it-IT" sz="1000" dirty="0" err="1"/>
              <a:t>voluptatem</a:t>
            </a:r>
            <a:r>
              <a:rPr lang="it-IT" sz="1000" dirty="0"/>
              <a:t> </a:t>
            </a:r>
            <a:r>
              <a:rPr lang="it-IT" sz="1000" dirty="0" err="1"/>
              <a:t>accusantium</a:t>
            </a:r>
            <a:r>
              <a:rPr lang="it-IT" sz="1000" dirty="0"/>
              <a:t> </a:t>
            </a:r>
            <a:r>
              <a:rPr lang="it-IT" sz="1000" dirty="0" err="1"/>
              <a:t>doloremque</a:t>
            </a:r>
            <a:r>
              <a:rPr lang="it-IT" sz="1000" dirty="0"/>
              <a:t> </a:t>
            </a:r>
            <a:r>
              <a:rPr lang="it-IT" sz="1000" dirty="0" err="1"/>
              <a:t>laudantium</a:t>
            </a:r>
            <a:r>
              <a:rPr lang="it-IT" sz="1000" dirty="0"/>
              <a:t>, </a:t>
            </a:r>
            <a:r>
              <a:rPr lang="it-IT" sz="1000" dirty="0" err="1"/>
              <a:t>totam</a:t>
            </a:r>
            <a:r>
              <a:rPr lang="it-IT" sz="1000" dirty="0"/>
              <a:t> rem </a:t>
            </a:r>
            <a:r>
              <a:rPr lang="it-IT" sz="1000" dirty="0" err="1"/>
              <a:t>aperiam</a:t>
            </a:r>
            <a:r>
              <a:rPr lang="it-IT" sz="1000" dirty="0"/>
              <a:t>, </a:t>
            </a:r>
            <a:r>
              <a:rPr lang="it-IT" sz="1000" dirty="0" err="1"/>
              <a:t>eaque</a:t>
            </a:r>
            <a:r>
              <a:rPr lang="it-IT" sz="1000" dirty="0"/>
              <a:t> </a:t>
            </a:r>
            <a:r>
              <a:rPr lang="it-IT" sz="1000" dirty="0" err="1"/>
              <a:t>ipsa</a:t>
            </a:r>
            <a:r>
              <a:rPr lang="it-IT" sz="1000" dirty="0"/>
              <a:t> </a:t>
            </a:r>
            <a:r>
              <a:rPr lang="it-IT" sz="1000" dirty="0" err="1"/>
              <a:t>quae</a:t>
            </a:r>
            <a:r>
              <a:rPr lang="it-IT" sz="1000" dirty="0"/>
              <a:t> ab </a:t>
            </a:r>
            <a:r>
              <a:rPr lang="it-IT" sz="1000" dirty="0" err="1"/>
              <a:t>illo</a:t>
            </a:r>
            <a:r>
              <a:rPr lang="it-IT" sz="1000" dirty="0"/>
              <a:t> inventore </a:t>
            </a:r>
            <a:r>
              <a:rPr lang="it-IT" sz="1000" dirty="0" err="1"/>
              <a:t>veritatis</a:t>
            </a:r>
            <a:r>
              <a:rPr lang="it-IT" sz="1000" dirty="0"/>
              <a:t> et quasi </a:t>
            </a:r>
            <a:r>
              <a:rPr lang="it-IT" sz="1000" dirty="0" err="1"/>
              <a:t>architecto</a:t>
            </a:r>
            <a:r>
              <a:rPr lang="it-IT" sz="1000" dirty="0"/>
              <a:t> </a:t>
            </a:r>
            <a:r>
              <a:rPr lang="it-IT" sz="1000" dirty="0" err="1"/>
              <a:t>beatae</a:t>
            </a:r>
            <a:r>
              <a:rPr lang="it-IT" sz="1000" dirty="0"/>
              <a:t> vitae </a:t>
            </a:r>
            <a:r>
              <a:rPr lang="it-IT" sz="1000" dirty="0" err="1"/>
              <a:t>dicta</a:t>
            </a:r>
            <a:r>
              <a:rPr lang="it-IT" sz="1000" dirty="0"/>
              <a:t> </a:t>
            </a:r>
            <a:r>
              <a:rPr lang="it-IT" sz="1000" dirty="0" err="1"/>
              <a:t>sunt</a:t>
            </a:r>
            <a:r>
              <a:rPr lang="it-IT" sz="1000" dirty="0"/>
              <a:t> </a:t>
            </a:r>
            <a:r>
              <a:rPr lang="it-IT" sz="1000" dirty="0" err="1"/>
              <a:t>explicabo</a:t>
            </a:r>
            <a:r>
              <a:rPr lang="it-IT" sz="1000" dirty="0"/>
              <a:t>. Nemo </a:t>
            </a:r>
            <a:r>
              <a:rPr lang="it-IT" sz="1000" dirty="0" err="1"/>
              <a:t>enim</a:t>
            </a:r>
            <a:r>
              <a:rPr lang="it-IT" sz="1000" dirty="0"/>
              <a:t> </a:t>
            </a:r>
            <a:r>
              <a:rPr lang="it-IT" sz="1000" dirty="0" err="1"/>
              <a:t>ipsam</a:t>
            </a:r>
            <a:r>
              <a:rPr lang="it-IT" sz="1000" dirty="0"/>
              <a:t> </a:t>
            </a:r>
            <a:r>
              <a:rPr lang="it-IT" sz="1000" dirty="0" err="1"/>
              <a:t>voluptatem</a:t>
            </a:r>
            <a:r>
              <a:rPr lang="it-IT" sz="1000" dirty="0"/>
              <a:t> </a:t>
            </a:r>
            <a:r>
              <a:rPr lang="it-IT" sz="1000" dirty="0" err="1"/>
              <a:t>quia</a:t>
            </a:r>
            <a:r>
              <a:rPr lang="it-IT" sz="1000" dirty="0"/>
              <a:t> </a:t>
            </a:r>
            <a:r>
              <a:rPr lang="it-IT" sz="1000" dirty="0" err="1"/>
              <a:t>voluptas</a:t>
            </a:r>
            <a:r>
              <a:rPr lang="it-IT" sz="1000" dirty="0"/>
              <a:t> </a:t>
            </a:r>
            <a:r>
              <a:rPr lang="it-IT" sz="1000" dirty="0" err="1"/>
              <a:t>sit</a:t>
            </a:r>
            <a:r>
              <a:rPr lang="it-IT" sz="1000" dirty="0"/>
              <a:t> </a:t>
            </a:r>
            <a:r>
              <a:rPr lang="it-IT" sz="1000" dirty="0" err="1"/>
              <a:t>aspernatur</a:t>
            </a:r>
            <a:r>
              <a:rPr lang="it-IT" sz="1000" dirty="0"/>
              <a:t> aut </a:t>
            </a:r>
            <a:r>
              <a:rPr lang="it-IT" sz="1000" dirty="0" err="1"/>
              <a:t>odit</a:t>
            </a:r>
            <a:r>
              <a:rPr lang="it-IT" sz="1000" dirty="0"/>
              <a:t> aut </a:t>
            </a:r>
            <a:r>
              <a:rPr lang="it-IT" sz="1000" dirty="0" err="1"/>
              <a:t>fugit</a:t>
            </a:r>
            <a:r>
              <a:rPr lang="it-IT" sz="1000" dirty="0"/>
              <a:t>, </a:t>
            </a:r>
            <a:r>
              <a:rPr lang="it-IT" sz="1000" dirty="0" err="1"/>
              <a:t>sed</a:t>
            </a:r>
            <a:r>
              <a:rPr lang="it-IT" sz="1000" dirty="0"/>
              <a:t> </a:t>
            </a:r>
            <a:r>
              <a:rPr lang="it-IT" sz="1000" dirty="0" err="1"/>
              <a:t>quia</a:t>
            </a:r>
            <a:r>
              <a:rPr lang="it-IT" sz="1000" dirty="0"/>
              <a:t> </a:t>
            </a:r>
            <a:r>
              <a:rPr lang="it-IT" sz="1000" dirty="0" err="1"/>
              <a:t>consequuntur</a:t>
            </a:r>
            <a:r>
              <a:rPr lang="it-IT" sz="1000" dirty="0"/>
              <a:t> magni </a:t>
            </a:r>
            <a:r>
              <a:rPr lang="it-IT" sz="1000" dirty="0" err="1"/>
              <a:t>dolores</a:t>
            </a:r>
            <a:r>
              <a:rPr lang="it-IT" sz="1000" dirty="0"/>
              <a:t> </a:t>
            </a:r>
            <a:r>
              <a:rPr lang="it-IT" sz="1000" dirty="0" err="1"/>
              <a:t>eos</a:t>
            </a:r>
            <a:r>
              <a:rPr lang="it-IT" sz="1000" dirty="0"/>
              <a:t> qui </a:t>
            </a:r>
            <a:r>
              <a:rPr lang="it-IT" sz="1000" dirty="0" err="1"/>
              <a:t>ratione</a:t>
            </a:r>
            <a:r>
              <a:rPr lang="it-IT" sz="1000" dirty="0"/>
              <a:t> </a:t>
            </a:r>
            <a:r>
              <a:rPr lang="it-IT" sz="1000" dirty="0" err="1"/>
              <a:t>voluptatem</a:t>
            </a:r>
            <a:r>
              <a:rPr lang="it-IT" sz="1000" dirty="0"/>
              <a:t> </a:t>
            </a:r>
            <a:r>
              <a:rPr lang="it-IT" sz="1000" dirty="0" err="1"/>
              <a:t>sequi</a:t>
            </a:r>
            <a:r>
              <a:rPr lang="it-IT" sz="1000" dirty="0"/>
              <a:t> </a:t>
            </a:r>
            <a:r>
              <a:rPr lang="it-IT" sz="1000" dirty="0" err="1"/>
              <a:t>nesciunt</a:t>
            </a:r>
            <a:r>
              <a:rPr lang="it-IT" sz="1000" dirty="0" smtClean="0"/>
              <a:t>.</a:t>
            </a:r>
            <a:r>
              <a:rPr lang="it-IT" sz="1000" dirty="0"/>
              <a:t> </a:t>
            </a:r>
            <a:r>
              <a:rPr lang="it-IT" sz="1000" dirty="0" err="1"/>
              <a:t>Sed</a:t>
            </a:r>
            <a:r>
              <a:rPr lang="it-IT" sz="1000" dirty="0"/>
              <a:t> ut </a:t>
            </a:r>
            <a:r>
              <a:rPr lang="it-IT" sz="1000" dirty="0" err="1"/>
              <a:t>perspiciatis</a:t>
            </a:r>
            <a:r>
              <a:rPr lang="it-IT" sz="1000" dirty="0"/>
              <a:t> </a:t>
            </a:r>
            <a:r>
              <a:rPr lang="it-IT" sz="1000" dirty="0" err="1"/>
              <a:t>unde</a:t>
            </a:r>
            <a:r>
              <a:rPr lang="it-IT" sz="1000" dirty="0"/>
              <a:t> </a:t>
            </a:r>
            <a:r>
              <a:rPr lang="it-IT" sz="1000" dirty="0" err="1"/>
              <a:t>omnis</a:t>
            </a:r>
            <a:r>
              <a:rPr lang="it-IT" sz="1000" dirty="0"/>
              <a:t> </a:t>
            </a:r>
            <a:r>
              <a:rPr lang="it-IT" sz="1000" dirty="0" err="1"/>
              <a:t>iste</a:t>
            </a:r>
            <a:r>
              <a:rPr lang="it-IT" sz="1000" dirty="0"/>
              <a:t> </a:t>
            </a:r>
            <a:r>
              <a:rPr lang="it-IT" sz="1000" dirty="0" err="1"/>
              <a:t>natus</a:t>
            </a:r>
            <a:r>
              <a:rPr lang="it-IT" sz="1000" dirty="0"/>
              <a:t> </a:t>
            </a:r>
            <a:r>
              <a:rPr lang="it-IT" sz="1000" dirty="0" err="1"/>
              <a:t>error</a:t>
            </a:r>
            <a:r>
              <a:rPr lang="it-IT" sz="1000" dirty="0"/>
              <a:t> </a:t>
            </a:r>
            <a:r>
              <a:rPr lang="it-IT" sz="1000" dirty="0" err="1"/>
              <a:t>sit</a:t>
            </a:r>
            <a:r>
              <a:rPr lang="it-IT" sz="1000" dirty="0"/>
              <a:t> </a:t>
            </a:r>
            <a:r>
              <a:rPr lang="it-IT" sz="1000" dirty="0" err="1"/>
              <a:t>voluptatem</a:t>
            </a:r>
            <a:r>
              <a:rPr lang="it-IT" sz="1000" dirty="0"/>
              <a:t> </a:t>
            </a:r>
            <a:r>
              <a:rPr lang="it-IT" sz="1000" dirty="0" err="1"/>
              <a:t>accusantium</a:t>
            </a:r>
            <a:r>
              <a:rPr lang="it-IT" sz="1000" dirty="0"/>
              <a:t> </a:t>
            </a:r>
            <a:r>
              <a:rPr lang="it-IT" sz="1000" dirty="0" err="1"/>
              <a:t>doloremque</a:t>
            </a:r>
            <a:r>
              <a:rPr lang="it-IT" sz="1000" dirty="0"/>
              <a:t> </a:t>
            </a:r>
            <a:r>
              <a:rPr lang="it-IT" sz="1000" dirty="0" err="1"/>
              <a:t>laudantium</a:t>
            </a:r>
            <a:r>
              <a:rPr lang="it-IT" sz="1000" dirty="0"/>
              <a:t>, </a:t>
            </a:r>
            <a:r>
              <a:rPr lang="it-IT" sz="1000" dirty="0" err="1"/>
              <a:t>totam</a:t>
            </a:r>
            <a:r>
              <a:rPr lang="it-IT" sz="1000" dirty="0"/>
              <a:t> rem </a:t>
            </a:r>
            <a:r>
              <a:rPr lang="it-IT" sz="1000" dirty="0" err="1"/>
              <a:t>aperiam</a:t>
            </a:r>
            <a:r>
              <a:rPr lang="it-IT" sz="1000" dirty="0"/>
              <a:t>, </a:t>
            </a:r>
            <a:r>
              <a:rPr lang="it-IT" sz="1000" dirty="0" err="1"/>
              <a:t>eaque</a:t>
            </a:r>
            <a:r>
              <a:rPr lang="it-IT" sz="1000" dirty="0"/>
              <a:t> </a:t>
            </a:r>
            <a:r>
              <a:rPr lang="it-IT" sz="1000" dirty="0" err="1"/>
              <a:t>ipsa</a:t>
            </a:r>
            <a:r>
              <a:rPr lang="it-IT" sz="1000" dirty="0"/>
              <a:t> </a:t>
            </a:r>
            <a:r>
              <a:rPr lang="it-IT" sz="1000" dirty="0" err="1"/>
              <a:t>quae</a:t>
            </a:r>
            <a:r>
              <a:rPr lang="it-IT" sz="1000" dirty="0"/>
              <a:t> ab </a:t>
            </a:r>
            <a:r>
              <a:rPr lang="it-IT" sz="1000" dirty="0" err="1"/>
              <a:t>illo</a:t>
            </a:r>
            <a:r>
              <a:rPr lang="it-IT" sz="1000" dirty="0"/>
              <a:t> inventore </a:t>
            </a:r>
            <a:r>
              <a:rPr lang="it-IT" sz="1000" dirty="0" err="1"/>
              <a:t>veritatis</a:t>
            </a:r>
            <a:r>
              <a:rPr lang="it-IT" sz="1000" dirty="0"/>
              <a:t> et quasi </a:t>
            </a:r>
            <a:r>
              <a:rPr lang="it-IT" sz="1000" dirty="0" err="1"/>
              <a:t>architecto</a:t>
            </a:r>
            <a:r>
              <a:rPr lang="it-IT" sz="1000" dirty="0"/>
              <a:t> </a:t>
            </a:r>
            <a:r>
              <a:rPr lang="it-IT" sz="1000" dirty="0" err="1"/>
              <a:t>beatae</a:t>
            </a:r>
            <a:r>
              <a:rPr lang="it-IT" sz="1000" dirty="0"/>
              <a:t> vitae </a:t>
            </a:r>
            <a:r>
              <a:rPr lang="it-IT" sz="1000" dirty="0" err="1"/>
              <a:t>dicta</a:t>
            </a:r>
            <a:r>
              <a:rPr lang="it-IT" sz="1000" dirty="0"/>
              <a:t> </a:t>
            </a:r>
            <a:r>
              <a:rPr lang="it-IT" sz="1000" dirty="0" err="1"/>
              <a:t>sunt</a:t>
            </a:r>
            <a:r>
              <a:rPr lang="it-IT" sz="1000" dirty="0"/>
              <a:t> </a:t>
            </a:r>
            <a:r>
              <a:rPr lang="it-IT" sz="1000" dirty="0" err="1"/>
              <a:t>explicabo</a:t>
            </a:r>
            <a:r>
              <a:rPr lang="it-IT" sz="1000" dirty="0"/>
              <a:t>. Nemo </a:t>
            </a:r>
            <a:r>
              <a:rPr lang="it-IT" sz="1000" dirty="0" err="1"/>
              <a:t>enim</a:t>
            </a:r>
            <a:r>
              <a:rPr lang="it-IT" sz="1000" dirty="0"/>
              <a:t> </a:t>
            </a:r>
            <a:r>
              <a:rPr lang="it-IT" sz="1000" dirty="0" err="1"/>
              <a:t>ipsam</a:t>
            </a:r>
            <a:r>
              <a:rPr lang="it-IT" sz="1000" dirty="0"/>
              <a:t> </a:t>
            </a:r>
            <a:r>
              <a:rPr lang="it-IT" sz="1000" dirty="0" err="1"/>
              <a:t>voluptatem</a:t>
            </a:r>
            <a:r>
              <a:rPr lang="it-IT" sz="1000" dirty="0"/>
              <a:t> </a:t>
            </a:r>
            <a:r>
              <a:rPr lang="it-IT" sz="1000" dirty="0" err="1"/>
              <a:t>quia</a:t>
            </a:r>
            <a:r>
              <a:rPr lang="it-IT" sz="1000" dirty="0"/>
              <a:t> </a:t>
            </a:r>
            <a:r>
              <a:rPr lang="it-IT" sz="1000" dirty="0" err="1"/>
              <a:t>voluptas</a:t>
            </a:r>
            <a:r>
              <a:rPr lang="it-IT" sz="1000" dirty="0"/>
              <a:t> </a:t>
            </a:r>
            <a:r>
              <a:rPr lang="it-IT" sz="1000" dirty="0" err="1"/>
              <a:t>sit</a:t>
            </a:r>
            <a:r>
              <a:rPr lang="it-IT" sz="1000" dirty="0"/>
              <a:t> </a:t>
            </a:r>
            <a:r>
              <a:rPr lang="it-IT" sz="1000" dirty="0" err="1"/>
              <a:t>aspernatur</a:t>
            </a:r>
            <a:r>
              <a:rPr lang="it-IT" sz="1000" dirty="0"/>
              <a:t> aut </a:t>
            </a:r>
            <a:r>
              <a:rPr lang="it-IT" sz="1000" dirty="0" err="1"/>
              <a:t>odit</a:t>
            </a:r>
            <a:r>
              <a:rPr lang="it-IT" sz="1000" dirty="0"/>
              <a:t> aut </a:t>
            </a:r>
            <a:r>
              <a:rPr lang="it-IT" sz="1000" dirty="0" err="1"/>
              <a:t>fugit</a:t>
            </a:r>
            <a:r>
              <a:rPr lang="it-IT" sz="1000" dirty="0"/>
              <a:t>, </a:t>
            </a:r>
            <a:r>
              <a:rPr lang="it-IT" sz="1000" dirty="0" err="1"/>
              <a:t>sed</a:t>
            </a:r>
            <a:r>
              <a:rPr lang="it-IT" sz="1000" dirty="0"/>
              <a:t> </a:t>
            </a:r>
            <a:r>
              <a:rPr lang="it-IT" sz="1000" dirty="0" err="1"/>
              <a:t>quia</a:t>
            </a:r>
            <a:r>
              <a:rPr lang="it-IT" sz="1000" dirty="0"/>
              <a:t> </a:t>
            </a:r>
            <a:r>
              <a:rPr lang="it-IT" sz="1000" dirty="0" err="1"/>
              <a:t>consequuntur</a:t>
            </a:r>
            <a:r>
              <a:rPr lang="it-IT" sz="1000" dirty="0"/>
              <a:t> magni </a:t>
            </a:r>
            <a:r>
              <a:rPr lang="it-IT" sz="1000" dirty="0" err="1"/>
              <a:t>dolores</a:t>
            </a:r>
            <a:r>
              <a:rPr lang="it-IT" sz="1000" dirty="0"/>
              <a:t> </a:t>
            </a:r>
            <a:r>
              <a:rPr lang="it-IT" sz="1000" dirty="0" err="1"/>
              <a:t>eos</a:t>
            </a:r>
            <a:r>
              <a:rPr lang="it-IT" sz="1000" dirty="0"/>
              <a:t> qui </a:t>
            </a:r>
            <a:r>
              <a:rPr lang="it-IT" sz="1000" dirty="0" err="1"/>
              <a:t>ratione</a:t>
            </a:r>
            <a:r>
              <a:rPr lang="it-IT" sz="1000" dirty="0"/>
              <a:t> </a:t>
            </a:r>
            <a:r>
              <a:rPr lang="it-IT" sz="1000" dirty="0" err="1"/>
              <a:t>voluptatem</a:t>
            </a:r>
            <a:r>
              <a:rPr lang="it-IT" sz="1000" dirty="0"/>
              <a:t> </a:t>
            </a:r>
            <a:r>
              <a:rPr lang="it-IT" sz="1000" dirty="0" err="1"/>
              <a:t>sequi</a:t>
            </a:r>
            <a:r>
              <a:rPr lang="it-IT" sz="1000" dirty="0"/>
              <a:t> </a:t>
            </a:r>
            <a:r>
              <a:rPr lang="it-IT" sz="1000" dirty="0" err="1"/>
              <a:t>nesciunt</a:t>
            </a:r>
            <a:r>
              <a:rPr lang="it-IT" sz="1000" dirty="0"/>
              <a:t>.</a:t>
            </a:r>
          </a:p>
          <a:p>
            <a:r>
              <a:rPr lang="it-IT" sz="1000" dirty="0" err="1"/>
              <a:t>Sed</a:t>
            </a:r>
            <a:r>
              <a:rPr lang="it-IT" sz="1000" dirty="0"/>
              <a:t> ut </a:t>
            </a:r>
            <a:r>
              <a:rPr lang="it-IT" sz="1000" dirty="0" err="1"/>
              <a:t>perspiciatis</a:t>
            </a:r>
            <a:r>
              <a:rPr lang="it-IT" sz="1000" dirty="0"/>
              <a:t> </a:t>
            </a:r>
            <a:r>
              <a:rPr lang="it-IT" sz="1000" dirty="0" err="1"/>
              <a:t>unde</a:t>
            </a:r>
            <a:r>
              <a:rPr lang="it-IT" sz="1000" dirty="0"/>
              <a:t> </a:t>
            </a:r>
            <a:r>
              <a:rPr lang="it-IT" sz="1000" dirty="0" err="1"/>
              <a:t>omnis</a:t>
            </a:r>
            <a:r>
              <a:rPr lang="it-IT" sz="1000" dirty="0"/>
              <a:t> </a:t>
            </a:r>
            <a:r>
              <a:rPr lang="it-IT" sz="1000" dirty="0" err="1"/>
              <a:t>iste</a:t>
            </a:r>
            <a:r>
              <a:rPr lang="it-IT" sz="1000" dirty="0"/>
              <a:t> </a:t>
            </a:r>
            <a:r>
              <a:rPr lang="it-IT" sz="1000" dirty="0" err="1"/>
              <a:t>natus</a:t>
            </a:r>
            <a:r>
              <a:rPr lang="it-IT" sz="1000" dirty="0"/>
              <a:t> </a:t>
            </a:r>
            <a:r>
              <a:rPr lang="it-IT" sz="1000" dirty="0" err="1"/>
              <a:t>error</a:t>
            </a:r>
            <a:r>
              <a:rPr lang="it-IT" sz="1000" dirty="0"/>
              <a:t> </a:t>
            </a:r>
            <a:r>
              <a:rPr lang="it-IT" sz="1000" dirty="0" err="1"/>
              <a:t>sit</a:t>
            </a:r>
            <a:r>
              <a:rPr lang="it-IT" sz="1000" dirty="0"/>
              <a:t> </a:t>
            </a:r>
            <a:r>
              <a:rPr lang="it-IT" sz="1000" dirty="0" err="1"/>
              <a:t>voluptatem</a:t>
            </a:r>
            <a:r>
              <a:rPr lang="it-IT" sz="1000" dirty="0"/>
              <a:t> </a:t>
            </a:r>
            <a:r>
              <a:rPr lang="it-IT" sz="1000" dirty="0" err="1"/>
              <a:t>accusantium</a:t>
            </a:r>
            <a:r>
              <a:rPr lang="it-IT" sz="1000" dirty="0"/>
              <a:t> </a:t>
            </a:r>
            <a:r>
              <a:rPr lang="it-IT" sz="1000" dirty="0" err="1"/>
              <a:t>doloremque</a:t>
            </a:r>
            <a:r>
              <a:rPr lang="it-IT" sz="1000" dirty="0"/>
              <a:t> </a:t>
            </a:r>
            <a:r>
              <a:rPr lang="it-IT" sz="1000" dirty="0" err="1"/>
              <a:t>laudantium</a:t>
            </a:r>
            <a:r>
              <a:rPr lang="it-IT" sz="1000" dirty="0"/>
              <a:t>, </a:t>
            </a:r>
            <a:r>
              <a:rPr lang="it-IT" sz="1000" dirty="0" err="1"/>
              <a:t>totam</a:t>
            </a:r>
            <a:r>
              <a:rPr lang="it-IT" sz="1000" dirty="0"/>
              <a:t> rem </a:t>
            </a:r>
            <a:r>
              <a:rPr lang="it-IT" sz="1000" dirty="0" err="1"/>
              <a:t>aperiam</a:t>
            </a:r>
            <a:r>
              <a:rPr lang="it-IT" sz="1000" dirty="0"/>
              <a:t>, </a:t>
            </a:r>
            <a:r>
              <a:rPr lang="it-IT" sz="1000" dirty="0" err="1"/>
              <a:t>eaque</a:t>
            </a:r>
            <a:r>
              <a:rPr lang="it-IT" sz="1000" dirty="0"/>
              <a:t> </a:t>
            </a:r>
            <a:r>
              <a:rPr lang="it-IT" sz="1000" dirty="0" err="1"/>
              <a:t>ipsa</a:t>
            </a:r>
            <a:r>
              <a:rPr lang="it-IT" sz="1000" dirty="0"/>
              <a:t> </a:t>
            </a:r>
            <a:r>
              <a:rPr lang="it-IT" sz="1000" dirty="0" err="1"/>
              <a:t>quae</a:t>
            </a:r>
            <a:r>
              <a:rPr lang="it-IT" sz="1000" dirty="0"/>
              <a:t> ab </a:t>
            </a:r>
            <a:r>
              <a:rPr lang="it-IT" sz="1000" dirty="0" err="1"/>
              <a:t>illo</a:t>
            </a:r>
            <a:r>
              <a:rPr lang="it-IT" sz="1000" dirty="0"/>
              <a:t> inventore </a:t>
            </a:r>
            <a:r>
              <a:rPr lang="it-IT" sz="1000" dirty="0" err="1"/>
              <a:t>veritatis</a:t>
            </a:r>
            <a:r>
              <a:rPr lang="it-IT" sz="1000" dirty="0"/>
              <a:t> et quasi </a:t>
            </a:r>
            <a:r>
              <a:rPr lang="it-IT" sz="1000" dirty="0" err="1"/>
              <a:t>architecto</a:t>
            </a:r>
            <a:r>
              <a:rPr lang="it-IT" sz="1000" dirty="0"/>
              <a:t> </a:t>
            </a:r>
            <a:r>
              <a:rPr lang="it-IT" sz="1000" dirty="0" err="1"/>
              <a:t>beatae</a:t>
            </a:r>
            <a:r>
              <a:rPr lang="it-IT" sz="1000" dirty="0"/>
              <a:t> vitae </a:t>
            </a:r>
            <a:r>
              <a:rPr lang="it-IT" sz="1000" dirty="0" err="1"/>
              <a:t>dicta</a:t>
            </a:r>
            <a:r>
              <a:rPr lang="it-IT" sz="1000" dirty="0"/>
              <a:t> </a:t>
            </a:r>
            <a:r>
              <a:rPr lang="it-IT" sz="1000" dirty="0" err="1"/>
              <a:t>sunt</a:t>
            </a:r>
            <a:r>
              <a:rPr lang="it-IT" sz="1000" dirty="0"/>
              <a:t> </a:t>
            </a:r>
            <a:r>
              <a:rPr lang="it-IT" sz="1000" dirty="0" err="1"/>
              <a:t>explicabo</a:t>
            </a:r>
            <a:r>
              <a:rPr lang="it-IT" sz="1000" dirty="0"/>
              <a:t>. Nemo </a:t>
            </a:r>
            <a:r>
              <a:rPr lang="it-IT" sz="1000" dirty="0" err="1"/>
              <a:t>enim</a:t>
            </a:r>
            <a:r>
              <a:rPr lang="it-IT" sz="1000" dirty="0"/>
              <a:t> </a:t>
            </a:r>
            <a:r>
              <a:rPr lang="it-IT" sz="1000" dirty="0" err="1"/>
              <a:t>ipsam</a:t>
            </a:r>
            <a:r>
              <a:rPr lang="it-IT" sz="1000" dirty="0"/>
              <a:t> </a:t>
            </a:r>
            <a:r>
              <a:rPr lang="it-IT" sz="1000" dirty="0" err="1"/>
              <a:t>voluptatem</a:t>
            </a:r>
            <a:r>
              <a:rPr lang="it-IT" sz="1000" dirty="0"/>
              <a:t> </a:t>
            </a:r>
            <a:r>
              <a:rPr lang="it-IT" sz="1000" dirty="0" err="1"/>
              <a:t>quia</a:t>
            </a:r>
            <a:r>
              <a:rPr lang="it-IT" sz="1000" dirty="0"/>
              <a:t> </a:t>
            </a:r>
            <a:r>
              <a:rPr lang="it-IT" sz="1000" dirty="0" err="1"/>
              <a:t>voluptas</a:t>
            </a:r>
            <a:r>
              <a:rPr lang="it-IT" sz="1000" dirty="0"/>
              <a:t> </a:t>
            </a:r>
            <a:r>
              <a:rPr lang="it-IT" sz="1000" dirty="0" err="1"/>
              <a:t>sit</a:t>
            </a:r>
            <a:r>
              <a:rPr lang="it-IT" sz="1000" dirty="0"/>
              <a:t> </a:t>
            </a:r>
            <a:r>
              <a:rPr lang="it-IT" sz="1000" dirty="0" err="1"/>
              <a:t>aspernatur</a:t>
            </a:r>
            <a:r>
              <a:rPr lang="it-IT" sz="1000" dirty="0"/>
              <a:t> aut </a:t>
            </a:r>
            <a:r>
              <a:rPr lang="it-IT" sz="1000" dirty="0" err="1"/>
              <a:t>odit</a:t>
            </a:r>
            <a:r>
              <a:rPr lang="it-IT" sz="1000" dirty="0"/>
              <a:t> aut </a:t>
            </a:r>
            <a:r>
              <a:rPr lang="it-IT" sz="1000" dirty="0" err="1"/>
              <a:t>fugit</a:t>
            </a:r>
            <a:r>
              <a:rPr lang="it-IT" sz="1000" dirty="0"/>
              <a:t>, </a:t>
            </a:r>
            <a:r>
              <a:rPr lang="it-IT" sz="1000" dirty="0" err="1"/>
              <a:t>sed</a:t>
            </a:r>
            <a:r>
              <a:rPr lang="it-IT" sz="1000" dirty="0"/>
              <a:t> </a:t>
            </a:r>
            <a:r>
              <a:rPr lang="it-IT" sz="1000" dirty="0" err="1"/>
              <a:t>quia</a:t>
            </a:r>
            <a:r>
              <a:rPr lang="it-IT" sz="1000" dirty="0"/>
              <a:t> </a:t>
            </a:r>
            <a:r>
              <a:rPr lang="it-IT" sz="1000" dirty="0" err="1"/>
              <a:t>consequuntur</a:t>
            </a:r>
            <a:r>
              <a:rPr lang="it-IT" sz="1000" dirty="0"/>
              <a:t> magni </a:t>
            </a:r>
            <a:r>
              <a:rPr lang="it-IT" sz="1000" dirty="0" err="1"/>
              <a:t>dolores</a:t>
            </a:r>
            <a:r>
              <a:rPr lang="it-IT" sz="1000" dirty="0"/>
              <a:t> </a:t>
            </a:r>
            <a:r>
              <a:rPr lang="it-IT" sz="1000" dirty="0" err="1"/>
              <a:t>eos</a:t>
            </a:r>
            <a:r>
              <a:rPr lang="it-IT" sz="1000" dirty="0"/>
              <a:t> qui </a:t>
            </a:r>
            <a:r>
              <a:rPr lang="it-IT" sz="1000" dirty="0" err="1"/>
              <a:t>ratione</a:t>
            </a:r>
            <a:r>
              <a:rPr lang="it-IT" sz="1000" dirty="0"/>
              <a:t> </a:t>
            </a:r>
            <a:r>
              <a:rPr lang="it-IT" sz="1000" dirty="0" err="1"/>
              <a:t>voluptatem</a:t>
            </a:r>
            <a:r>
              <a:rPr lang="it-IT" sz="1000" dirty="0"/>
              <a:t> </a:t>
            </a:r>
            <a:r>
              <a:rPr lang="it-IT" sz="1000" dirty="0" err="1"/>
              <a:t>sequi</a:t>
            </a:r>
            <a:r>
              <a:rPr lang="it-IT" sz="1000" dirty="0"/>
              <a:t> </a:t>
            </a:r>
            <a:r>
              <a:rPr lang="it-IT" sz="1000" dirty="0" err="1"/>
              <a:t>nesciunt</a:t>
            </a:r>
            <a:r>
              <a:rPr lang="it-IT" sz="1000" dirty="0"/>
              <a:t>.</a:t>
            </a:r>
          </a:p>
          <a:p>
            <a:endParaRPr lang="it-IT" sz="1000" dirty="0"/>
          </a:p>
        </p:txBody>
      </p:sp>
    </p:spTree>
    <p:extLst>
      <p:ext uri="{BB962C8B-B14F-4D97-AF65-F5344CB8AC3E}">
        <p14:creationId xmlns:p14="http://schemas.microsoft.com/office/powerpoint/2010/main" val="1178434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538153" y="2208908"/>
            <a:ext cx="80676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/>
              <a:t>TRADITIONAL</a:t>
            </a:r>
          </a:p>
          <a:p>
            <a:pPr algn="ctr"/>
            <a:r>
              <a:rPr lang="it-IT" sz="4800" dirty="0" smtClean="0"/>
              <a:t>MARKETING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538153" y="4233340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BROCHURE</a:t>
            </a:r>
          </a:p>
        </p:txBody>
      </p:sp>
    </p:spTree>
    <p:extLst>
      <p:ext uri="{BB962C8B-B14F-4D97-AF65-F5344CB8AC3E}">
        <p14:creationId xmlns:p14="http://schemas.microsoft.com/office/powerpoint/2010/main" val="3250745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TRADITIONAL MARKETING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BROCHURE ELENCO SERVIZI - 4 PAGINE</a:t>
            </a:r>
          </a:p>
        </p:txBody>
      </p:sp>
      <p:pic>
        <p:nvPicPr>
          <p:cNvPr id="2" name="Immagine 1" descr="pag 3 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472" y="1629115"/>
            <a:ext cx="2954017" cy="4425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020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TRADITIONAL MARKETING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BROCHURE ELENCO SERVIZI - 4 PAGINE</a:t>
            </a:r>
          </a:p>
        </p:txBody>
      </p:sp>
      <p:pic>
        <p:nvPicPr>
          <p:cNvPr id="2" name="Immagine 1" descr="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250" y="1996002"/>
            <a:ext cx="5175250" cy="3734873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163573" y="2248965"/>
            <a:ext cx="13841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/>
              <a:t>DATI</a:t>
            </a:r>
          </a:p>
          <a:p>
            <a:pPr algn="ctr"/>
            <a:r>
              <a:rPr lang="it-IT" sz="1400" b="1" dirty="0" smtClean="0"/>
              <a:t>CARROZZERIA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63573" y="3376090"/>
            <a:ext cx="13841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/>
              <a:t>CONTATTI</a:t>
            </a:r>
          </a:p>
          <a:p>
            <a:pPr algn="ctr"/>
            <a:r>
              <a:rPr lang="it-IT" sz="1400" b="1" dirty="0" smtClean="0"/>
              <a:t>CARROZZERIA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7342257" y="2090215"/>
            <a:ext cx="1384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/>
              <a:t>LOGO</a:t>
            </a:r>
          </a:p>
          <a:p>
            <a:pPr algn="ctr"/>
            <a:r>
              <a:rPr lang="it-IT" sz="1400" b="1" dirty="0" smtClean="0"/>
              <a:t>CARROZZERIA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7239000" y="3340092"/>
            <a:ext cx="18208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/>
              <a:t>PERSONALIZZAZIONE</a:t>
            </a:r>
          </a:p>
          <a:p>
            <a:pPr algn="ctr"/>
            <a:r>
              <a:rPr lang="it-IT" sz="1400" b="1" dirty="0" smtClean="0"/>
              <a:t>IMMAGINE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7413625" y="5469265"/>
            <a:ext cx="13128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/>
              <a:t>COLORI </a:t>
            </a:r>
          </a:p>
          <a:p>
            <a:pPr algn="ctr"/>
            <a:r>
              <a:rPr lang="it-IT" sz="1400" b="1" dirty="0" smtClean="0"/>
              <a:t>CARROZZERIA</a:t>
            </a:r>
          </a:p>
        </p:txBody>
      </p:sp>
      <p:cxnSp>
        <p:nvCxnSpPr>
          <p:cNvPr id="5" name="Connettore 2 4"/>
          <p:cNvCxnSpPr>
            <a:stCxn id="8" idx="3"/>
          </p:cNvCxnSpPr>
          <p:nvPr/>
        </p:nvCxnSpPr>
        <p:spPr>
          <a:xfrm flipV="1">
            <a:off x="1547743" y="2508250"/>
            <a:ext cx="500132" cy="23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>
            <a:stCxn id="9" idx="3"/>
          </p:cNvCxnSpPr>
          <p:nvPr/>
        </p:nvCxnSpPr>
        <p:spPr>
          <a:xfrm>
            <a:off x="1547743" y="3637700"/>
            <a:ext cx="325507" cy="135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>
            <a:stCxn id="10" idx="1"/>
          </p:cNvCxnSpPr>
          <p:nvPr/>
        </p:nvCxnSpPr>
        <p:spPr>
          <a:xfrm flipH="1">
            <a:off x="5524500" y="2351825"/>
            <a:ext cx="1817757" cy="135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stCxn id="11" idx="1"/>
          </p:cNvCxnSpPr>
          <p:nvPr/>
        </p:nvCxnSpPr>
        <p:spPr>
          <a:xfrm flipH="1" flipV="1">
            <a:off x="6238875" y="3206750"/>
            <a:ext cx="1000125" cy="3949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>
            <a:stCxn id="13" idx="1"/>
          </p:cNvCxnSpPr>
          <p:nvPr/>
        </p:nvCxnSpPr>
        <p:spPr>
          <a:xfrm flipH="1" flipV="1">
            <a:off x="7048500" y="5603875"/>
            <a:ext cx="365125" cy="127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0657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TRADITIONAL MARKETING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BROCHURE ELENCO SERVIZI - 4 PAGINE</a:t>
            </a:r>
          </a:p>
        </p:txBody>
      </p:sp>
      <p:pic>
        <p:nvPicPr>
          <p:cNvPr id="5" name="Immagine 4" descr="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0" y="1996001"/>
            <a:ext cx="5161282" cy="3734873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538153" y="2909775"/>
            <a:ext cx="13841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/>
              <a:t>ELENCO SERVIZI</a:t>
            </a:r>
          </a:p>
          <a:p>
            <a:pPr algn="ctr"/>
            <a:r>
              <a:rPr lang="it-IT" sz="1400" b="1" dirty="0" smtClean="0"/>
              <a:t>MODULARE</a:t>
            </a:r>
          </a:p>
        </p:txBody>
      </p:sp>
      <p:cxnSp>
        <p:nvCxnSpPr>
          <p:cNvPr id="9" name="Connettore 2 8"/>
          <p:cNvCxnSpPr>
            <a:stCxn id="8" idx="3"/>
          </p:cNvCxnSpPr>
          <p:nvPr/>
        </p:nvCxnSpPr>
        <p:spPr>
          <a:xfrm>
            <a:off x="1922323" y="3171385"/>
            <a:ext cx="83992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4550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TRADITIONAL MARKETING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INTERVISTA CARROZZERIA</a:t>
            </a:r>
          </a:p>
        </p:txBody>
      </p:sp>
      <p:pic>
        <p:nvPicPr>
          <p:cNvPr id="2" name="Immagine 1" descr="intervist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669" y="1875543"/>
            <a:ext cx="5041869" cy="405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304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TRADITIONAL MARKETING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RECUPERO DATI</a:t>
            </a:r>
          </a:p>
        </p:txBody>
      </p:sp>
      <p:sp>
        <p:nvSpPr>
          <p:cNvPr id="4" name="Rettangolo 3"/>
          <p:cNvSpPr/>
          <p:nvPr/>
        </p:nvSpPr>
        <p:spPr>
          <a:xfrm>
            <a:off x="2064833" y="2347458"/>
            <a:ext cx="395998" cy="39599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2665266" y="2149456"/>
            <a:ext cx="4506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 smtClean="0"/>
              <a:t>LOGO</a:t>
            </a:r>
          </a:p>
        </p:txBody>
      </p:sp>
      <p:sp>
        <p:nvSpPr>
          <p:cNvPr id="8" name="Rettangolo 7"/>
          <p:cNvSpPr/>
          <p:nvPr/>
        </p:nvSpPr>
        <p:spPr>
          <a:xfrm>
            <a:off x="2064833" y="3181257"/>
            <a:ext cx="395998" cy="39599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2665266" y="2983255"/>
            <a:ext cx="4506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 smtClean="0"/>
              <a:t>INDIRIZZO</a:t>
            </a:r>
          </a:p>
        </p:txBody>
      </p:sp>
      <p:sp>
        <p:nvSpPr>
          <p:cNvPr id="10" name="Rettangolo 9"/>
          <p:cNvSpPr/>
          <p:nvPr/>
        </p:nvSpPr>
        <p:spPr>
          <a:xfrm>
            <a:off x="2064833" y="4040712"/>
            <a:ext cx="395998" cy="39599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/>
          <p:cNvSpPr txBox="1"/>
          <p:nvPr/>
        </p:nvSpPr>
        <p:spPr>
          <a:xfrm>
            <a:off x="2665266" y="3842710"/>
            <a:ext cx="4506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 smtClean="0"/>
              <a:t>ORARI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2064833" y="4900166"/>
            <a:ext cx="395998" cy="39599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/>
          <p:cNvSpPr txBox="1"/>
          <p:nvPr/>
        </p:nvSpPr>
        <p:spPr>
          <a:xfrm>
            <a:off x="2665266" y="4702164"/>
            <a:ext cx="4506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 smtClean="0"/>
              <a:t>FOTO CARROZZERIA</a:t>
            </a:r>
          </a:p>
        </p:txBody>
      </p:sp>
    </p:spTree>
    <p:extLst>
      <p:ext uri="{BB962C8B-B14F-4D97-AF65-F5344CB8AC3E}">
        <p14:creationId xmlns:p14="http://schemas.microsoft.com/office/powerpoint/2010/main" val="4248305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TRADITIONAL MARKETING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MATERIALE RACCOLTO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2537776" y="3414996"/>
            <a:ext cx="4685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/>
              <a:t>+</a:t>
            </a:r>
            <a:endParaRPr lang="it-IT" sz="4000" b="1" dirty="0" smtClean="0"/>
          </a:p>
        </p:txBody>
      </p:sp>
      <p:pic>
        <p:nvPicPr>
          <p:cNvPr id="2" name="Immagine 1" descr="mcs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0" y="3441738"/>
            <a:ext cx="1847778" cy="842688"/>
          </a:xfrm>
          <a:prstGeom prst="rect">
            <a:avLst/>
          </a:prstGeom>
        </p:spPr>
      </p:pic>
      <p:pic>
        <p:nvPicPr>
          <p:cNvPr id="3" name="Immagine 2" descr="elenco_serviz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5906">
            <a:off x="3347102" y="2696596"/>
            <a:ext cx="1498458" cy="2107497"/>
          </a:xfrm>
          <a:prstGeom prst="rect">
            <a:avLst/>
          </a:prstGeom>
        </p:spPr>
      </p:pic>
      <p:grpSp>
        <p:nvGrpSpPr>
          <p:cNvPr id="35" name="Gruppo 34"/>
          <p:cNvGrpSpPr/>
          <p:nvPr/>
        </p:nvGrpSpPr>
        <p:grpSpPr>
          <a:xfrm>
            <a:off x="5995632" y="1975046"/>
            <a:ext cx="2579703" cy="3454417"/>
            <a:chOff x="5995632" y="1975046"/>
            <a:chExt cx="2579703" cy="3454417"/>
          </a:xfrm>
        </p:grpSpPr>
        <p:pic>
          <p:nvPicPr>
            <p:cNvPr id="34" name="Immagine 33" descr="01-SA-hr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18875">
              <a:off x="5995632" y="2957089"/>
              <a:ext cx="2041062" cy="138236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2" name="Immagine 31" descr="02_Februar_Wiesmann_01_hr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57444">
              <a:off x="6733397" y="1975046"/>
              <a:ext cx="1841938" cy="138236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3" name="Immagine 32" descr="03_mixcolour_hr.jp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92822">
              <a:off x="6323749" y="4325589"/>
              <a:ext cx="2000871" cy="110387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36" name="CasellaDiTesto 35"/>
          <p:cNvSpPr txBox="1"/>
          <p:nvPr/>
        </p:nvSpPr>
        <p:spPr>
          <a:xfrm>
            <a:off x="5186308" y="3414996"/>
            <a:ext cx="4685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/>
              <a:t>+</a:t>
            </a:r>
            <a:endParaRPr lang="it-IT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2174602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TRADITIONAL MARKETING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BROCHURE PERSONALIZZATA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218096" y="5330716"/>
            <a:ext cx="8707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i="1" dirty="0" smtClean="0"/>
              <a:t>Tempo di realizzazione 1gg</a:t>
            </a:r>
          </a:p>
        </p:txBody>
      </p:sp>
      <p:pic>
        <p:nvPicPr>
          <p:cNvPr id="2" name="Immagine 1" descr="brochure_ModenaCarService_x4_0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25" y="1542513"/>
            <a:ext cx="5237153" cy="3787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4101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TRADITIONAL MARKETING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BROCHURE PERSONALIZZATA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218096" y="5330716"/>
            <a:ext cx="8707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i="1" dirty="0" smtClean="0"/>
              <a:t>Tempo di realizzazione 1gg</a:t>
            </a:r>
          </a:p>
        </p:txBody>
      </p:sp>
      <p:pic>
        <p:nvPicPr>
          <p:cNvPr id="8" name="Immagine 7" descr="brochure_ModenaCarService_x4_02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334" y="1542191"/>
            <a:ext cx="5239195" cy="378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0118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TRADITIONAL MARKETING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BROCHURE PERSONALIZZATA</a:t>
            </a:r>
          </a:p>
        </p:txBody>
      </p:sp>
      <p:pic>
        <p:nvPicPr>
          <p:cNvPr id="2" name="fastADV_ok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26306" y="1508123"/>
            <a:ext cx="6308484" cy="4556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243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TRADITIONAL MARKETING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TEMPI DI PRODUZIONE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-530" y="1995517"/>
            <a:ext cx="26556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VERSIONE </a:t>
            </a:r>
          </a:p>
          <a:p>
            <a:pPr algn="ctr"/>
            <a:r>
              <a:rPr lang="it-IT" sz="2800" dirty="0" smtClean="0"/>
              <a:t>DIGITALE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617836" y="1995519"/>
            <a:ext cx="26556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VERSIONE </a:t>
            </a:r>
          </a:p>
          <a:p>
            <a:pPr algn="ctr"/>
            <a:r>
              <a:rPr lang="it-IT" sz="2800" dirty="0" smtClean="0"/>
              <a:t>STAMPATA</a:t>
            </a:r>
          </a:p>
        </p:txBody>
      </p:sp>
      <p:pic>
        <p:nvPicPr>
          <p:cNvPr id="2" name="Immagine 1" descr="tempo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769" y="3090731"/>
            <a:ext cx="3505065" cy="1565193"/>
          </a:xfrm>
          <a:prstGeom prst="rect">
            <a:avLst/>
          </a:prstGeom>
        </p:spPr>
      </p:pic>
      <p:cxnSp>
        <p:nvCxnSpPr>
          <p:cNvPr id="8" name="Connettore 1 7"/>
          <p:cNvCxnSpPr/>
          <p:nvPr/>
        </p:nvCxnSpPr>
        <p:spPr>
          <a:xfrm>
            <a:off x="4572000" y="1995519"/>
            <a:ext cx="0" cy="40078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/>
          <p:cNvSpPr txBox="1"/>
          <p:nvPr/>
        </p:nvSpPr>
        <p:spPr>
          <a:xfrm>
            <a:off x="-84111" y="4561056"/>
            <a:ext cx="46083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8000" b="1" dirty="0" smtClean="0"/>
              <a:t>24 </a:t>
            </a:r>
            <a:r>
              <a:rPr lang="it-IT" sz="4000" b="1" dirty="0" smtClean="0"/>
              <a:t>ORE</a:t>
            </a:r>
          </a:p>
        </p:txBody>
      </p:sp>
      <p:pic>
        <p:nvPicPr>
          <p:cNvPr id="13" name="Immagine 12" descr="cover-mc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1676">
            <a:off x="2045792" y="2064382"/>
            <a:ext cx="1740688" cy="2521713"/>
          </a:xfrm>
          <a:prstGeom prst="rect">
            <a:avLst/>
          </a:prstGeom>
        </p:spPr>
      </p:pic>
      <p:pic>
        <p:nvPicPr>
          <p:cNvPr id="14" name="Immagine 13" descr="pdf_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769" y="3654859"/>
            <a:ext cx="1054305" cy="765089"/>
          </a:xfrm>
          <a:prstGeom prst="rect">
            <a:avLst/>
          </a:prstGeom>
        </p:spPr>
      </p:pic>
      <p:sp>
        <p:nvSpPr>
          <p:cNvPr id="15" name="CasellaDiTesto 14"/>
          <p:cNvSpPr txBox="1"/>
          <p:nvPr/>
        </p:nvSpPr>
        <p:spPr>
          <a:xfrm>
            <a:off x="4597912" y="4561056"/>
            <a:ext cx="46083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8000" b="1" dirty="0" smtClean="0"/>
              <a:t>36 </a:t>
            </a:r>
            <a:r>
              <a:rPr lang="it-IT" sz="4000" b="1" dirty="0" smtClean="0"/>
              <a:t>ORE</a:t>
            </a:r>
          </a:p>
        </p:txBody>
      </p:sp>
    </p:spTree>
    <p:extLst>
      <p:ext uri="{BB962C8B-B14F-4D97-AF65-F5344CB8AC3E}">
        <p14:creationId xmlns:p14="http://schemas.microsoft.com/office/powerpoint/2010/main" val="24739655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TRADITIONAL MARKETING</a:t>
            </a:r>
          </a:p>
        </p:txBody>
      </p:sp>
      <p:pic>
        <p:nvPicPr>
          <p:cNvPr id="5" name="Immagine 4" descr="pag 4 fron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2175363"/>
            <a:ext cx="8731250" cy="3164452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BROCHURE ELENCO SERVIZI - 8 PAGINE</a:t>
            </a:r>
          </a:p>
        </p:txBody>
      </p:sp>
    </p:spTree>
    <p:extLst>
      <p:ext uri="{BB962C8B-B14F-4D97-AF65-F5344CB8AC3E}">
        <p14:creationId xmlns:p14="http://schemas.microsoft.com/office/powerpoint/2010/main" val="40595447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TRADITIONAL MARKETING</a:t>
            </a:r>
          </a:p>
        </p:txBody>
      </p:sp>
      <p:pic>
        <p:nvPicPr>
          <p:cNvPr id="2" name="Immagine 1" descr="pag 4 retr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78" y="2191239"/>
            <a:ext cx="8732442" cy="3164884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BROCHURE ELENCO SERVIZI - 8 PAGINE</a:t>
            </a:r>
          </a:p>
        </p:txBody>
      </p:sp>
    </p:spTree>
    <p:extLst>
      <p:ext uri="{BB962C8B-B14F-4D97-AF65-F5344CB8AC3E}">
        <p14:creationId xmlns:p14="http://schemas.microsoft.com/office/powerpoint/2010/main" val="15787762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TRADITIONAL MARKETING</a:t>
            </a:r>
          </a:p>
        </p:txBody>
      </p:sp>
      <p:pic>
        <p:nvPicPr>
          <p:cNvPr id="2" name="Immagine 1" descr="pag_4-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75" y="2848298"/>
            <a:ext cx="8605847" cy="2017836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BROCHURE ELENCO SERVIZI – 12 PAGINE</a:t>
            </a:r>
          </a:p>
        </p:txBody>
      </p:sp>
    </p:spTree>
    <p:extLst>
      <p:ext uri="{BB962C8B-B14F-4D97-AF65-F5344CB8AC3E}">
        <p14:creationId xmlns:p14="http://schemas.microsoft.com/office/powerpoint/2010/main" val="8362461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TRADITIONAL MARKETING</a:t>
            </a:r>
          </a:p>
        </p:txBody>
      </p:sp>
      <p:pic>
        <p:nvPicPr>
          <p:cNvPr id="5" name="Immagine 4" descr="pag_4-5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74" y="2848298"/>
            <a:ext cx="8605848" cy="2017836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BROCHURE ELENCO SERVIZI – 12 PAGINE</a:t>
            </a:r>
          </a:p>
        </p:txBody>
      </p:sp>
    </p:spTree>
    <p:extLst>
      <p:ext uri="{BB962C8B-B14F-4D97-AF65-F5344CB8AC3E}">
        <p14:creationId xmlns:p14="http://schemas.microsoft.com/office/powerpoint/2010/main" val="9642912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TRADITIONAL MARKETING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BROCHURE ELENCO SERVIZI – 12 PAGINE</a:t>
            </a:r>
          </a:p>
        </p:txBody>
      </p:sp>
      <p:sp>
        <p:nvSpPr>
          <p:cNvPr id="7" name="CasellaDiTesto 6"/>
          <p:cNvSpPr txBox="1"/>
          <p:nvPr/>
        </p:nvSpPr>
        <p:spPr>
          <a:xfrm rot="21100841">
            <a:off x="533556" y="36356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>
                <a:solidFill>
                  <a:srgbClr val="FF0000"/>
                </a:solidFill>
              </a:rPr>
              <a:t>Video 3D – animazione Brochure</a:t>
            </a:r>
          </a:p>
        </p:txBody>
      </p:sp>
    </p:spTree>
    <p:extLst>
      <p:ext uri="{BB962C8B-B14F-4D97-AF65-F5344CB8AC3E}">
        <p14:creationId xmlns:p14="http://schemas.microsoft.com/office/powerpoint/2010/main" val="37284216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538153" y="2208908"/>
            <a:ext cx="80676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/>
              <a:t>WEB</a:t>
            </a:r>
          </a:p>
          <a:p>
            <a:pPr algn="ctr"/>
            <a:r>
              <a:rPr lang="it-IT" sz="4800" dirty="0" smtClean="0"/>
              <a:t>MARKETING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538153" y="4233340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SITO WEB</a:t>
            </a:r>
          </a:p>
        </p:txBody>
      </p:sp>
    </p:spTree>
    <p:extLst>
      <p:ext uri="{BB962C8B-B14F-4D97-AF65-F5344CB8AC3E}">
        <p14:creationId xmlns:p14="http://schemas.microsoft.com/office/powerpoint/2010/main" val="41302016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WEB MARKETING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SITO WEB</a:t>
            </a:r>
          </a:p>
        </p:txBody>
      </p:sp>
      <p:pic>
        <p:nvPicPr>
          <p:cNvPr id="3" name="Immagine 2" descr="pag 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878" y="1619258"/>
            <a:ext cx="5366245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2757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WEB MARKETING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SITO WEB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5403754" y="2547109"/>
            <a:ext cx="4526167" cy="2663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2800" dirty="0" smtClean="0"/>
              <a:t>HOME</a:t>
            </a:r>
          </a:p>
          <a:p>
            <a:pPr>
              <a:lnSpc>
                <a:spcPct val="120000"/>
              </a:lnSpc>
            </a:pPr>
            <a:r>
              <a:rPr lang="it-IT" sz="2800" dirty="0" smtClean="0"/>
              <a:t>CHI SIAMO</a:t>
            </a:r>
          </a:p>
          <a:p>
            <a:pPr>
              <a:lnSpc>
                <a:spcPct val="120000"/>
              </a:lnSpc>
            </a:pPr>
            <a:r>
              <a:rPr lang="it-IT" sz="2800" dirty="0" smtClean="0"/>
              <a:t>SERVIZI</a:t>
            </a:r>
          </a:p>
          <a:p>
            <a:pPr>
              <a:lnSpc>
                <a:spcPct val="120000"/>
              </a:lnSpc>
            </a:pPr>
            <a:r>
              <a:rPr lang="it-IT" sz="2800" dirty="0" smtClean="0"/>
              <a:t>DOVE SIAMO</a:t>
            </a:r>
          </a:p>
          <a:p>
            <a:pPr>
              <a:lnSpc>
                <a:spcPct val="120000"/>
              </a:lnSpc>
            </a:pPr>
            <a:r>
              <a:rPr lang="it-IT" sz="2800" dirty="0" smtClean="0"/>
              <a:t>CONTATTI</a:t>
            </a:r>
          </a:p>
        </p:txBody>
      </p:sp>
      <p:pic>
        <p:nvPicPr>
          <p:cNvPr id="2" name="Immagine 1" descr="pagina sit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98" y="2111375"/>
            <a:ext cx="4653856" cy="374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1938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WEB MARKETING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SITO WEB - </a:t>
            </a:r>
            <a:r>
              <a:rPr lang="it-IT" sz="2800" i="1" dirty="0" smtClean="0"/>
              <a:t>HOMEPAGE</a:t>
            </a:r>
          </a:p>
        </p:txBody>
      </p:sp>
      <p:pic>
        <p:nvPicPr>
          <p:cNvPr id="4" name="Immagine 3" descr="pag 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875" y="1619250"/>
            <a:ext cx="536625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6612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WEB MARKETING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SITO WEB – </a:t>
            </a:r>
            <a:r>
              <a:rPr lang="it-IT" sz="2800" i="1" dirty="0" smtClean="0"/>
              <a:t>DOVE SIAMO</a:t>
            </a:r>
          </a:p>
        </p:txBody>
      </p:sp>
      <p:pic>
        <p:nvPicPr>
          <p:cNvPr id="8" name="Immagine 7" descr="pag 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875" y="1619250"/>
            <a:ext cx="536625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1308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WEB MARKETING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SITO WEB - </a:t>
            </a:r>
            <a:r>
              <a:rPr lang="it-IT" sz="2800" i="1" dirty="0" smtClean="0"/>
              <a:t>CHI SIAMO</a:t>
            </a:r>
          </a:p>
        </p:txBody>
      </p:sp>
      <p:pic>
        <p:nvPicPr>
          <p:cNvPr id="5" name="Immagine 4" descr="pag 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875" y="1619250"/>
            <a:ext cx="536625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1712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WEB MARKETING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SITO WEB - </a:t>
            </a:r>
            <a:r>
              <a:rPr lang="it-IT" sz="2800" i="1" dirty="0" smtClean="0"/>
              <a:t>SERVIZI</a:t>
            </a:r>
          </a:p>
        </p:txBody>
      </p:sp>
      <p:pic>
        <p:nvPicPr>
          <p:cNvPr id="5" name="Immagine 4" descr="pag 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875" y="1619250"/>
            <a:ext cx="536625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2829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WEB MARKETING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SITO WEB - </a:t>
            </a:r>
            <a:r>
              <a:rPr lang="it-IT" sz="2800" i="1" dirty="0" smtClean="0"/>
              <a:t>SERVIZI</a:t>
            </a:r>
          </a:p>
        </p:txBody>
      </p:sp>
      <p:pic>
        <p:nvPicPr>
          <p:cNvPr id="5" name="Immagine 4" descr="pag 1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875" y="1619250"/>
            <a:ext cx="536625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8604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WEB MARKETING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SITO WEB - </a:t>
            </a:r>
            <a:r>
              <a:rPr lang="it-IT" sz="2800" i="1" dirty="0" smtClean="0"/>
              <a:t>CONTATTI</a:t>
            </a:r>
          </a:p>
        </p:txBody>
      </p:sp>
      <p:pic>
        <p:nvPicPr>
          <p:cNvPr id="5" name="Immagine 4" descr="pag 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875" y="1619250"/>
            <a:ext cx="536625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5451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WEB MARKETING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MATERIALE RACCOLTO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2537776" y="3414996"/>
            <a:ext cx="4685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/>
              <a:t>+</a:t>
            </a:r>
            <a:endParaRPr lang="it-IT" sz="4000" b="1" dirty="0" smtClean="0"/>
          </a:p>
        </p:txBody>
      </p:sp>
      <p:pic>
        <p:nvPicPr>
          <p:cNvPr id="33" name="Immagine 32" descr="mcs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0" y="3441738"/>
            <a:ext cx="1847778" cy="842688"/>
          </a:xfrm>
          <a:prstGeom prst="rect">
            <a:avLst/>
          </a:prstGeom>
        </p:spPr>
      </p:pic>
      <p:pic>
        <p:nvPicPr>
          <p:cNvPr id="34" name="Immagine 33" descr="elenco_serviz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5906">
            <a:off x="3347102" y="2696596"/>
            <a:ext cx="1498458" cy="2107497"/>
          </a:xfrm>
          <a:prstGeom prst="rect">
            <a:avLst/>
          </a:prstGeom>
        </p:spPr>
      </p:pic>
      <p:grpSp>
        <p:nvGrpSpPr>
          <p:cNvPr id="38" name="Gruppo 37"/>
          <p:cNvGrpSpPr/>
          <p:nvPr/>
        </p:nvGrpSpPr>
        <p:grpSpPr>
          <a:xfrm>
            <a:off x="5995632" y="1975046"/>
            <a:ext cx="2579703" cy="3454417"/>
            <a:chOff x="5995632" y="1975046"/>
            <a:chExt cx="2579703" cy="3454417"/>
          </a:xfrm>
        </p:grpSpPr>
        <p:pic>
          <p:nvPicPr>
            <p:cNvPr id="39" name="Immagine 38" descr="01-SA-hr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18875">
              <a:off x="5995632" y="2957089"/>
              <a:ext cx="2041062" cy="138236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0" name="Immagine 39" descr="02_Februar_Wiesmann_01_hr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57444">
              <a:off x="6733397" y="1975046"/>
              <a:ext cx="1841938" cy="138236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1" name="Immagine 40" descr="03_mixcolour_hr.jp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92822">
              <a:off x="6323749" y="4325589"/>
              <a:ext cx="2000871" cy="110387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42" name="CasellaDiTesto 41"/>
          <p:cNvSpPr txBox="1"/>
          <p:nvPr/>
        </p:nvSpPr>
        <p:spPr>
          <a:xfrm>
            <a:off x="5186308" y="3414996"/>
            <a:ext cx="4685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/>
              <a:t>+</a:t>
            </a:r>
            <a:endParaRPr lang="it-IT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30725995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WEB MARKETING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SITO WEB PERSONALIZZATO</a:t>
            </a:r>
            <a:endParaRPr lang="it-IT" sz="2800" i="1" dirty="0" smtClean="0"/>
          </a:p>
        </p:txBody>
      </p:sp>
      <p:pic>
        <p:nvPicPr>
          <p:cNvPr id="3" name="Immagine 2" descr="pag 8 MC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875" y="1634762"/>
            <a:ext cx="536625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6344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WEB MARKETING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TEMPI DI PRODUZIONE E PUBBLICAZIONE ONLINE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-84111" y="4719806"/>
            <a:ext cx="46083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8000" b="1" dirty="0" smtClean="0"/>
              <a:t>24 </a:t>
            </a:r>
            <a:r>
              <a:rPr lang="it-IT" sz="4000" b="1" dirty="0" smtClean="0"/>
              <a:t>ORE</a:t>
            </a:r>
          </a:p>
        </p:txBody>
      </p:sp>
      <p:pic>
        <p:nvPicPr>
          <p:cNvPr id="12" name="Immagine 11" descr="pag 8 MC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071" y="1634762"/>
            <a:ext cx="4302375" cy="346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692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538153" y="2208908"/>
            <a:ext cx="80676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/>
              <a:t>E-MAIL</a:t>
            </a:r>
          </a:p>
          <a:p>
            <a:pPr algn="ctr"/>
            <a:r>
              <a:rPr lang="it-IT" sz="4800" dirty="0" smtClean="0"/>
              <a:t>MARKETING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538153" y="4233340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INVIO E-MAIL PROMOZIONALI</a:t>
            </a:r>
          </a:p>
        </p:txBody>
      </p:sp>
    </p:spTree>
    <p:extLst>
      <p:ext uri="{BB962C8B-B14F-4D97-AF65-F5344CB8AC3E}">
        <p14:creationId xmlns:p14="http://schemas.microsoft.com/office/powerpoint/2010/main" val="33596525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E-MAIL MARKETING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DATABASE CLIENTI DELLA CARROZZERIA</a:t>
            </a:r>
            <a:endParaRPr lang="it-IT" sz="2800" i="1" dirty="0" smtClean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1354081"/>
              </p:ext>
            </p:extLst>
          </p:nvPr>
        </p:nvGraphicFramePr>
        <p:xfrm>
          <a:off x="617528" y="1874381"/>
          <a:ext cx="7891472" cy="3865670"/>
        </p:xfrm>
        <a:graphic>
          <a:graphicData uri="http://schemas.openxmlformats.org/drawingml/2006/table">
            <a:tbl>
              <a:tblPr firstRow="1" bandRow="1"/>
              <a:tblGrid>
                <a:gridCol w="1972868"/>
                <a:gridCol w="1972868"/>
                <a:gridCol w="1972868"/>
                <a:gridCol w="1972868"/>
              </a:tblGrid>
              <a:tr h="386567"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chemeClr val="bg1"/>
                          </a:solidFill>
                        </a:rPr>
                        <a:t>Nome</a:t>
                      </a:r>
                      <a:endParaRPr lang="it-IT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chemeClr val="bg1"/>
                          </a:solidFill>
                        </a:rPr>
                        <a:t>Cognome</a:t>
                      </a:r>
                      <a:endParaRPr lang="it-IT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chemeClr val="bg1"/>
                          </a:solidFill>
                        </a:rPr>
                        <a:t>e-mail</a:t>
                      </a:r>
                      <a:endParaRPr lang="it-IT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chemeClr val="bg1"/>
                          </a:solidFill>
                        </a:rPr>
                        <a:t>Telefono</a:t>
                      </a:r>
                      <a:endParaRPr lang="it-IT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86567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86567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86567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86567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86567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86567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86567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86567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86567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77197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E-MAIL MARKETING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TEMPLATE GRAFICI</a:t>
            </a:r>
            <a:endParaRPr lang="it-IT" sz="2800" i="1" dirty="0" smtClean="0"/>
          </a:p>
        </p:txBody>
      </p:sp>
      <p:sp>
        <p:nvSpPr>
          <p:cNvPr id="2" name="CasellaDiTesto 1"/>
          <p:cNvSpPr txBox="1"/>
          <p:nvPr/>
        </p:nvSpPr>
        <p:spPr>
          <a:xfrm>
            <a:off x="8652209" y="3476302"/>
            <a:ext cx="3635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800" dirty="0"/>
              <a:t>&gt;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141119" y="3476302"/>
            <a:ext cx="3635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800" dirty="0" smtClean="0"/>
              <a:t>&lt;</a:t>
            </a:r>
            <a:endParaRPr lang="it-IT" sz="2800" dirty="0"/>
          </a:p>
        </p:txBody>
      </p:sp>
      <p:pic>
        <p:nvPicPr>
          <p:cNvPr id="5" name="Immagine 4" descr="NewsLetter_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9376">
            <a:off x="1136580" y="2159331"/>
            <a:ext cx="1873250" cy="3274285"/>
          </a:xfrm>
          <a:prstGeom prst="rect">
            <a:avLst/>
          </a:prstGeom>
        </p:spPr>
      </p:pic>
      <p:pic>
        <p:nvPicPr>
          <p:cNvPr id="8" name="Immagine 7" descr="NewsLetter_0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9376">
            <a:off x="3641790" y="2159331"/>
            <a:ext cx="1873250" cy="3274285"/>
          </a:xfrm>
          <a:prstGeom prst="rect">
            <a:avLst/>
          </a:prstGeom>
        </p:spPr>
      </p:pic>
      <p:pic>
        <p:nvPicPr>
          <p:cNvPr id="9" name="Immagine 8" descr="NewsLetter_02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9376">
            <a:off x="6147000" y="2159331"/>
            <a:ext cx="1873250" cy="327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5343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E-MAIL MARKETING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GESTIONE PROMOZIONI</a:t>
            </a:r>
            <a:endParaRPr lang="it-IT" sz="2800" i="1" dirty="0" smtClean="0"/>
          </a:p>
        </p:txBody>
      </p:sp>
      <p:sp>
        <p:nvSpPr>
          <p:cNvPr id="5" name="CasellaDiTesto 4"/>
          <p:cNvSpPr txBox="1"/>
          <p:nvPr/>
        </p:nvSpPr>
        <p:spPr>
          <a:xfrm>
            <a:off x="558153" y="2053561"/>
            <a:ext cx="13841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/>
              <a:t>LOGO</a:t>
            </a:r>
          </a:p>
          <a:p>
            <a:pPr algn="ctr"/>
            <a:r>
              <a:rPr lang="it-IT" sz="1400" b="1" dirty="0" smtClean="0"/>
              <a:t>CARROZZERIA</a:t>
            </a:r>
          </a:p>
        </p:txBody>
      </p:sp>
      <p:cxnSp>
        <p:nvCxnSpPr>
          <p:cNvPr id="8" name="Connettore 2 7"/>
          <p:cNvCxnSpPr>
            <a:stCxn id="9" idx="3"/>
          </p:cNvCxnSpPr>
          <p:nvPr/>
        </p:nvCxnSpPr>
        <p:spPr>
          <a:xfrm>
            <a:off x="2192389" y="5288700"/>
            <a:ext cx="87138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asellaDiTesto 8"/>
          <p:cNvSpPr txBox="1"/>
          <p:nvPr/>
        </p:nvSpPr>
        <p:spPr>
          <a:xfrm>
            <a:off x="308087" y="5027090"/>
            <a:ext cx="1884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/>
              <a:t>AREA DEDICATA</a:t>
            </a:r>
          </a:p>
          <a:p>
            <a:pPr algn="ctr"/>
            <a:r>
              <a:rPr lang="it-IT" sz="1400" b="1" dirty="0" smtClean="0"/>
              <a:t>ALLA PROMOZIONE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362830" y="3535200"/>
            <a:ext cx="177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/>
              <a:t>TEMPLATE</a:t>
            </a:r>
          </a:p>
          <a:p>
            <a:pPr algn="ctr"/>
            <a:r>
              <a:rPr lang="it-IT" sz="1400" b="1" dirty="0" smtClean="0"/>
              <a:t>PERSONALIZZABILE</a:t>
            </a:r>
          </a:p>
        </p:txBody>
      </p:sp>
      <p:pic>
        <p:nvPicPr>
          <p:cNvPr id="11" name="Immagine 10" descr="newsletter_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778" y="1996001"/>
            <a:ext cx="5542069" cy="3734873"/>
          </a:xfrm>
          <a:prstGeom prst="rect">
            <a:avLst/>
          </a:prstGeom>
        </p:spPr>
      </p:pic>
      <p:cxnSp>
        <p:nvCxnSpPr>
          <p:cNvPr id="13" name="Connettore 2 12"/>
          <p:cNvCxnSpPr>
            <a:stCxn id="5" idx="3"/>
          </p:cNvCxnSpPr>
          <p:nvPr/>
        </p:nvCxnSpPr>
        <p:spPr>
          <a:xfrm>
            <a:off x="1942323" y="2315171"/>
            <a:ext cx="1121455" cy="49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>
            <a:stCxn id="10" idx="3"/>
          </p:cNvCxnSpPr>
          <p:nvPr/>
        </p:nvCxnSpPr>
        <p:spPr>
          <a:xfrm>
            <a:off x="2137646" y="3796810"/>
            <a:ext cx="9261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59308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magine 15" descr="newsletter_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249" y="1537683"/>
            <a:ext cx="4159348" cy="4468753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E-MAIL MARKETING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ELENCO SERVIZI E INFO</a:t>
            </a:r>
            <a:endParaRPr lang="it-IT" sz="2800" i="1" dirty="0" smtClean="0"/>
          </a:p>
        </p:txBody>
      </p:sp>
      <p:sp>
        <p:nvSpPr>
          <p:cNvPr id="8" name="CasellaDiTesto 7"/>
          <p:cNvSpPr txBox="1"/>
          <p:nvPr/>
        </p:nvSpPr>
        <p:spPr>
          <a:xfrm>
            <a:off x="939153" y="2053561"/>
            <a:ext cx="13841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/>
              <a:t>ELENCO</a:t>
            </a:r>
          </a:p>
          <a:p>
            <a:pPr algn="ctr"/>
            <a:r>
              <a:rPr lang="it-IT" sz="1400" b="1" dirty="0" smtClean="0"/>
              <a:t>SERVIZI</a:t>
            </a:r>
          </a:p>
        </p:txBody>
      </p:sp>
      <p:cxnSp>
        <p:nvCxnSpPr>
          <p:cNvPr id="9" name="Connettore 2 8"/>
          <p:cNvCxnSpPr>
            <a:stCxn id="10" idx="3"/>
          </p:cNvCxnSpPr>
          <p:nvPr/>
        </p:nvCxnSpPr>
        <p:spPr>
          <a:xfrm>
            <a:off x="2573389" y="5593729"/>
            <a:ext cx="137948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/>
          <p:cNvSpPr txBox="1"/>
          <p:nvPr/>
        </p:nvSpPr>
        <p:spPr>
          <a:xfrm>
            <a:off x="689087" y="5439840"/>
            <a:ext cx="18843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/>
              <a:t>CONTATTI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743830" y="2995450"/>
            <a:ext cx="177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/>
              <a:t>PULSANTE </a:t>
            </a:r>
          </a:p>
          <a:p>
            <a:pPr algn="ctr"/>
            <a:r>
              <a:rPr lang="it-IT" sz="1400" b="1" dirty="0" smtClean="0"/>
              <a:t>INVIO RICHIESTA</a:t>
            </a:r>
          </a:p>
        </p:txBody>
      </p:sp>
      <p:cxnSp>
        <p:nvCxnSpPr>
          <p:cNvPr id="12" name="Connettore 2 11"/>
          <p:cNvCxnSpPr>
            <a:stCxn id="8" idx="3"/>
          </p:cNvCxnSpPr>
          <p:nvPr/>
        </p:nvCxnSpPr>
        <p:spPr>
          <a:xfrm>
            <a:off x="2323323" y="2315171"/>
            <a:ext cx="151842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>
            <a:stCxn id="11" idx="3"/>
          </p:cNvCxnSpPr>
          <p:nvPr/>
        </p:nvCxnSpPr>
        <p:spPr>
          <a:xfrm>
            <a:off x="2518646" y="3257060"/>
            <a:ext cx="289472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743830" y="4122575"/>
            <a:ext cx="177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/>
              <a:t>FOTO </a:t>
            </a:r>
          </a:p>
          <a:p>
            <a:pPr algn="ctr"/>
            <a:r>
              <a:rPr lang="it-IT" sz="1400" b="1" dirty="0" smtClean="0"/>
              <a:t>E INDIRIZZO SEDE</a:t>
            </a:r>
          </a:p>
        </p:txBody>
      </p:sp>
      <p:cxnSp>
        <p:nvCxnSpPr>
          <p:cNvPr id="15" name="Connettore 2 14"/>
          <p:cNvCxnSpPr>
            <a:stCxn id="14" idx="3"/>
          </p:cNvCxnSpPr>
          <p:nvPr/>
        </p:nvCxnSpPr>
        <p:spPr>
          <a:xfrm>
            <a:off x="2518646" y="4384185"/>
            <a:ext cx="119760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64604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E-MAIL MARKETING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NEWSLETTER PRONTA PER LA SPEDIZIONE</a:t>
            </a:r>
            <a:endParaRPr lang="it-IT" sz="2800" i="1" dirty="0" smtClean="0"/>
          </a:p>
        </p:txBody>
      </p:sp>
      <p:pic>
        <p:nvPicPr>
          <p:cNvPr id="2" name="Immagine 1" descr="pag 15 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004" y="1634763"/>
            <a:ext cx="2511797" cy="439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1904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E-MAIL MARKETING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INVIO AI CLIENTI</a:t>
            </a:r>
            <a:endParaRPr lang="it-IT" sz="2800" i="1" dirty="0" smtClean="0"/>
          </a:p>
        </p:txBody>
      </p:sp>
      <p:pic>
        <p:nvPicPr>
          <p:cNvPr id="2" name="Immagine 1" descr="pag 1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222" y="1987981"/>
            <a:ext cx="5935653" cy="4121981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5143501" y="4016667"/>
            <a:ext cx="408147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baseline="30000" dirty="0"/>
              <a:t>Gestione e-mail</a:t>
            </a:r>
          </a:p>
          <a:p>
            <a:endParaRPr lang="it-IT" sz="3200" baseline="30000" dirty="0"/>
          </a:p>
          <a:p>
            <a:r>
              <a:rPr lang="it-IT" sz="3200" baseline="30000" dirty="0"/>
              <a:t>- creazione lista clienti</a:t>
            </a:r>
          </a:p>
          <a:p>
            <a:r>
              <a:rPr lang="it-IT" sz="3200" baseline="30000" dirty="0"/>
              <a:t>- gestione campagne pubblicitarie</a:t>
            </a:r>
          </a:p>
          <a:p>
            <a:r>
              <a:rPr lang="it-IT" sz="3200" baseline="30000" dirty="0"/>
              <a:t>- report e statistiche</a:t>
            </a:r>
          </a:p>
          <a:p>
            <a:r>
              <a:rPr lang="it-IT" sz="3200" baseline="30000" dirty="0" smtClean="0"/>
              <a:t>- scelta </a:t>
            </a:r>
            <a:r>
              <a:rPr lang="it-IT" sz="3200" baseline="30000" dirty="0"/>
              <a:t>tipologia newsletter</a:t>
            </a:r>
          </a:p>
          <a:p>
            <a:endParaRPr lang="it-IT" sz="3200" i="1" dirty="0" smtClean="0"/>
          </a:p>
        </p:txBody>
      </p:sp>
      <p:pic>
        <p:nvPicPr>
          <p:cNvPr id="9" name="Immagine 8" descr="pag 15 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55" y="1987981"/>
            <a:ext cx="1512148" cy="264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0451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538153" y="2208908"/>
            <a:ext cx="80676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/>
              <a:t>SOCIAL</a:t>
            </a:r>
          </a:p>
          <a:p>
            <a:pPr algn="ctr"/>
            <a:r>
              <a:rPr lang="it-IT" sz="4800" dirty="0" smtClean="0"/>
              <a:t>MARKETING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538153" y="4233340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FACEBOOK</a:t>
            </a:r>
          </a:p>
        </p:txBody>
      </p:sp>
    </p:spTree>
    <p:extLst>
      <p:ext uri="{BB962C8B-B14F-4D97-AF65-F5344CB8AC3E}">
        <p14:creationId xmlns:p14="http://schemas.microsoft.com/office/powerpoint/2010/main" val="28973748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SOCIAL MARKETING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PAGINA FACEBOOK</a:t>
            </a:r>
            <a:endParaRPr lang="it-IT" sz="2800" i="1" dirty="0" smtClean="0"/>
          </a:p>
        </p:txBody>
      </p:sp>
      <p:pic>
        <p:nvPicPr>
          <p:cNvPr id="2" name="Immagine 1" descr="pag 1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251" y="1686524"/>
            <a:ext cx="6159500" cy="427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3219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538153" y="2208908"/>
            <a:ext cx="80676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/>
              <a:t>SODDISFAZIONE</a:t>
            </a:r>
          </a:p>
          <a:p>
            <a:pPr algn="ctr"/>
            <a:r>
              <a:rPr lang="it-IT" sz="4800" dirty="0" smtClean="0"/>
              <a:t>CLIENTE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538153" y="4233340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FOLLOW UP</a:t>
            </a:r>
          </a:p>
        </p:txBody>
      </p:sp>
    </p:spTree>
    <p:extLst>
      <p:ext uri="{BB962C8B-B14F-4D97-AF65-F5344CB8AC3E}">
        <p14:creationId xmlns:p14="http://schemas.microsoft.com/office/powerpoint/2010/main" val="6972375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SODDISFAZIONE CLIENTE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FOLLOW UP</a:t>
            </a:r>
            <a:endParaRPr lang="it-IT" sz="2800" i="1" dirty="0" smtClean="0"/>
          </a:p>
        </p:txBody>
      </p:sp>
      <p:pic>
        <p:nvPicPr>
          <p:cNvPr id="2" name="Immagine 1" descr="followu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1667">
            <a:off x="1760350" y="1887663"/>
            <a:ext cx="5646418" cy="392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1950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RISULTATO FOLLOWUP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884684" y="1995517"/>
            <a:ext cx="26556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PER </a:t>
            </a:r>
          </a:p>
          <a:p>
            <a:pPr algn="ctr"/>
            <a:r>
              <a:rPr lang="it-IT" sz="2800" dirty="0" smtClean="0"/>
              <a:t>IL CLIENTE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617836" y="1995519"/>
            <a:ext cx="26556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PER</a:t>
            </a:r>
            <a:br>
              <a:rPr lang="it-IT" sz="2800" dirty="0" smtClean="0"/>
            </a:br>
            <a:r>
              <a:rPr lang="it-IT" sz="2800" dirty="0" smtClean="0"/>
              <a:t>AXALTA</a:t>
            </a:r>
          </a:p>
        </p:txBody>
      </p:sp>
      <p:cxnSp>
        <p:nvCxnSpPr>
          <p:cNvPr id="8" name="Connettore 1 7"/>
          <p:cNvCxnSpPr/>
          <p:nvPr/>
        </p:nvCxnSpPr>
        <p:spPr>
          <a:xfrm>
            <a:off x="4572000" y="1995519"/>
            <a:ext cx="0" cy="40078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SODDISFAZIONE CLIENTE</a:t>
            </a:r>
          </a:p>
        </p:txBody>
      </p:sp>
      <p:pic>
        <p:nvPicPr>
          <p:cNvPr id="2" name="Immagine 1" descr="gift-ic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326" y="3444357"/>
            <a:ext cx="2558999" cy="2558999"/>
          </a:xfrm>
          <a:prstGeom prst="rect">
            <a:avLst/>
          </a:prstGeom>
        </p:spPr>
      </p:pic>
      <p:pic>
        <p:nvPicPr>
          <p:cNvPr id="3" name="Immagine 2" descr="grafico-crescita-350x26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375" y="3495266"/>
            <a:ext cx="3063875" cy="2302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7515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538153" y="2208908"/>
            <a:ext cx="80676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/>
              <a:t>VANTAGGI PER AXALTA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538153" y="4233340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UTILIZZANDO IL SISTEMA FAST ADV</a:t>
            </a:r>
          </a:p>
        </p:txBody>
      </p:sp>
    </p:spTree>
    <p:extLst>
      <p:ext uri="{BB962C8B-B14F-4D97-AF65-F5344CB8AC3E}">
        <p14:creationId xmlns:p14="http://schemas.microsoft.com/office/powerpoint/2010/main" val="21677380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4238625" y="1289998"/>
            <a:ext cx="43338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REPORT</a:t>
            </a:r>
            <a:r>
              <a:rPr lang="it-IT" sz="2800" dirty="0"/>
              <a:t> </a:t>
            </a:r>
            <a:r>
              <a:rPr lang="it-IT" sz="2800" dirty="0" smtClean="0"/>
              <a:t>E STATISTICHE</a:t>
            </a:r>
          </a:p>
          <a:p>
            <a:r>
              <a:rPr lang="it-IT" sz="2800" dirty="0" smtClean="0"/>
              <a:t>DI TUTTE LE ATTIVITA’ SVOLTE DALLE CARROZZERIE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VANTAGGI PER AXALTA </a:t>
            </a:r>
          </a:p>
        </p:txBody>
      </p:sp>
      <p:pic>
        <p:nvPicPr>
          <p:cNvPr id="9" name="Immagine 8" descr="Axalta logo 201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236" y="905167"/>
            <a:ext cx="1713244" cy="1289627"/>
          </a:xfrm>
          <a:prstGeom prst="rect">
            <a:avLst/>
          </a:prstGeom>
        </p:spPr>
      </p:pic>
      <p:pic>
        <p:nvPicPr>
          <p:cNvPr id="3" name="Immagine 2" descr="Grafic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056" y="2840085"/>
            <a:ext cx="5634096" cy="334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2523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4567180" y="1289998"/>
            <a:ext cx="36563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REPORT </a:t>
            </a:r>
          </a:p>
          <a:p>
            <a:r>
              <a:rPr lang="it-IT" sz="2800" dirty="0" smtClean="0"/>
              <a:t>E STATISTICHE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VANTAGGI PER AXALTA</a:t>
            </a:r>
          </a:p>
        </p:txBody>
      </p:sp>
      <p:pic>
        <p:nvPicPr>
          <p:cNvPr id="9" name="Immagine 8" descr="Axalta logo 201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236" y="905167"/>
            <a:ext cx="1713244" cy="1289627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692111" y="3598623"/>
            <a:ext cx="395998" cy="39599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1292544" y="3400621"/>
            <a:ext cx="7277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it-IT" sz="4000" dirty="0" smtClean="0"/>
              <a:t>Brochure stampate			     12.000</a:t>
            </a:r>
          </a:p>
        </p:txBody>
      </p:sp>
      <p:sp>
        <p:nvSpPr>
          <p:cNvPr id="10" name="Rettangolo 9"/>
          <p:cNvSpPr/>
          <p:nvPr/>
        </p:nvSpPr>
        <p:spPr>
          <a:xfrm>
            <a:off x="692111" y="4432422"/>
            <a:ext cx="395998" cy="39599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/>
          <p:cNvSpPr txBox="1"/>
          <p:nvPr/>
        </p:nvSpPr>
        <p:spPr>
          <a:xfrm>
            <a:off x="1292544" y="4234420"/>
            <a:ext cx="7277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it-IT" sz="4000" dirty="0" smtClean="0"/>
              <a:t>E-mail inviate					   150.000</a:t>
            </a:r>
          </a:p>
        </p:txBody>
      </p:sp>
      <p:sp>
        <p:nvSpPr>
          <p:cNvPr id="13" name="Rettangolo 12"/>
          <p:cNvSpPr/>
          <p:nvPr/>
        </p:nvSpPr>
        <p:spPr>
          <a:xfrm>
            <a:off x="692111" y="5291877"/>
            <a:ext cx="395998" cy="39599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1292544" y="5093875"/>
            <a:ext cx="7277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it-IT" sz="4000" dirty="0" smtClean="0"/>
              <a:t>Visitatori sito						1.000.000</a:t>
            </a:r>
          </a:p>
        </p:txBody>
      </p:sp>
      <p:sp>
        <p:nvSpPr>
          <p:cNvPr id="15" name="Rettangolo 14"/>
          <p:cNvSpPr/>
          <p:nvPr/>
        </p:nvSpPr>
        <p:spPr>
          <a:xfrm>
            <a:off x="692111" y="2821358"/>
            <a:ext cx="395998" cy="39599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CasellaDiTesto 15"/>
          <p:cNvSpPr txBox="1"/>
          <p:nvPr/>
        </p:nvSpPr>
        <p:spPr>
          <a:xfrm>
            <a:off x="1292544" y="2623356"/>
            <a:ext cx="7277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it-IT" sz="4000" dirty="0" smtClean="0"/>
              <a:t>Carrozzerie aderenti			      900</a:t>
            </a:r>
          </a:p>
        </p:txBody>
      </p:sp>
    </p:spTree>
    <p:extLst>
      <p:ext uri="{BB962C8B-B14F-4D97-AF65-F5344CB8AC3E}">
        <p14:creationId xmlns:p14="http://schemas.microsoft.com/office/powerpoint/2010/main" val="28064695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/>
          <p:cNvSpPr/>
          <p:nvPr/>
        </p:nvSpPr>
        <p:spPr>
          <a:xfrm>
            <a:off x="2746374" y="2106585"/>
            <a:ext cx="3429001" cy="2259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40" name="Gruppo 39"/>
          <p:cNvGrpSpPr/>
          <p:nvPr/>
        </p:nvGrpSpPr>
        <p:grpSpPr>
          <a:xfrm>
            <a:off x="3324750" y="2350378"/>
            <a:ext cx="2360192" cy="461665"/>
            <a:chOff x="3604327" y="3437826"/>
            <a:chExt cx="2360192" cy="461665"/>
          </a:xfrm>
        </p:grpSpPr>
        <p:sp>
          <p:nvSpPr>
            <p:cNvPr id="13" name="Rettangolo 12"/>
            <p:cNvSpPr/>
            <p:nvPr/>
          </p:nvSpPr>
          <p:spPr>
            <a:xfrm>
              <a:off x="3604327" y="3450655"/>
              <a:ext cx="2360192" cy="44883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" name="CasellaDiTesto 13"/>
            <p:cNvSpPr txBox="1"/>
            <p:nvPr/>
          </p:nvSpPr>
          <p:spPr>
            <a:xfrm>
              <a:off x="3642815" y="3437826"/>
              <a:ext cx="23217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400" dirty="0" smtClean="0"/>
                <a:t>ABBONAMENTO</a:t>
              </a:r>
            </a:p>
          </p:txBody>
        </p:sp>
      </p:grpSp>
      <p:grpSp>
        <p:nvGrpSpPr>
          <p:cNvPr id="2" name="Gruppo 1"/>
          <p:cNvGrpSpPr/>
          <p:nvPr/>
        </p:nvGrpSpPr>
        <p:grpSpPr>
          <a:xfrm>
            <a:off x="3275433" y="3638858"/>
            <a:ext cx="962862" cy="572192"/>
            <a:chOff x="7093864" y="2842688"/>
            <a:chExt cx="962862" cy="572192"/>
          </a:xfrm>
        </p:grpSpPr>
        <p:sp>
          <p:nvSpPr>
            <p:cNvPr id="21" name="Rettangolo 20"/>
            <p:cNvSpPr/>
            <p:nvPr/>
          </p:nvSpPr>
          <p:spPr>
            <a:xfrm>
              <a:off x="7093864" y="2850462"/>
              <a:ext cx="962862" cy="56441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8" name="CasellaDiTesto 17"/>
            <p:cNvSpPr txBox="1"/>
            <p:nvPr/>
          </p:nvSpPr>
          <p:spPr>
            <a:xfrm>
              <a:off x="7093864" y="2842688"/>
              <a:ext cx="950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800" dirty="0" smtClean="0"/>
                <a:t>ON</a:t>
              </a:r>
            </a:p>
          </p:txBody>
        </p:sp>
      </p:grpSp>
      <p:grpSp>
        <p:nvGrpSpPr>
          <p:cNvPr id="3" name="Gruppo 2"/>
          <p:cNvGrpSpPr/>
          <p:nvPr/>
        </p:nvGrpSpPr>
        <p:grpSpPr>
          <a:xfrm>
            <a:off x="4737955" y="3604097"/>
            <a:ext cx="962862" cy="595130"/>
            <a:chOff x="7093864" y="3484075"/>
            <a:chExt cx="962862" cy="595130"/>
          </a:xfrm>
        </p:grpSpPr>
        <p:sp>
          <p:nvSpPr>
            <p:cNvPr id="22" name="Rettangolo 21"/>
            <p:cNvSpPr/>
            <p:nvPr/>
          </p:nvSpPr>
          <p:spPr>
            <a:xfrm>
              <a:off x="7093864" y="3514787"/>
              <a:ext cx="962862" cy="56441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9" name="CasellaDiTesto 18"/>
            <p:cNvSpPr txBox="1"/>
            <p:nvPr/>
          </p:nvSpPr>
          <p:spPr>
            <a:xfrm>
              <a:off x="7093864" y="3484075"/>
              <a:ext cx="950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800" dirty="0" smtClean="0"/>
                <a:t>OFF</a:t>
              </a:r>
            </a:p>
          </p:txBody>
        </p:sp>
      </p:grpSp>
      <p:sp>
        <p:nvSpPr>
          <p:cNvPr id="41" name="Freccia destra con strisce 40"/>
          <p:cNvSpPr/>
          <p:nvPr/>
        </p:nvSpPr>
        <p:spPr>
          <a:xfrm rot="5400000">
            <a:off x="3508150" y="2961463"/>
            <a:ext cx="500338" cy="415548"/>
          </a:xfrm>
          <a:prstGeom prst="stripedRigh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2" name="Freccia destra con strisce 41"/>
          <p:cNvSpPr/>
          <p:nvPr/>
        </p:nvSpPr>
        <p:spPr>
          <a:xfrm rot="5400000">
            <a:off x="4979164" y="2961463"/>
            <a:ext cx="500338" cy="415548"/>
          </a:xfrm>
          <a:prstGeom prst="stripedRigh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GESTIONE SISTEMA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VANTAGGI PER AXALTA</a:t>
            </a:r>
          </a:p>
        </p:txBody>
      </p:sp>
      <p:grpSp>
        <p:nvGrpSpPr>
          <p:cNvPr id="4" name="Gruppo 3"/>
          <p:cNvGrpSpPr/>
          <p:nvPr/>
        </p:nvGrpSpPr>
        <p:grpSpPr>
          <a:xfrm>
            <a:off x="310506" y="1889914"/>
            <a:ext cx="1578619" cy="577247"/>
            <a:chOff x="538153" y="3540450"/>
            <a:chExt cx="1578619" cy="577247"/>
          </a:xfrm>
        </p:grpSpPr>
        <p:sp>
          <p:nvSpPr>
            <p:cNvPr id="10" name="Rettangolo 9"/>
            <p:cNvSpPr/>
            <p:nvPr/>
          </p:nvSpPr>
          <p:spPr>
            <a:xfrm>
              <a:off x="538153" y="3553279"/>
              <a:ext cx="1578619" cy="56441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" name="CasellaDiTesto 10"/>
            <p:cNvSpPr txBox="1"/>
            <p:nvPr/>
          </p:nvSpPr>
          <p:spPr>
            <a:xfrm>
              <a:off x="576641" y="3540450"/>
              <a:ext cx="1540131" cy="523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800" dirty="0" smtClean="0"/>
                <a:t>CLIENTE</a:t>
              </a:r>
            </a:p>
          </p:txBody>
        </p:sp>
      </p:grpSp>
      <p:sp>
        <p:nvSpPr>
          <p:cNvPr id="24" name="Rettangolo 23"/>
          <p:cNvSpPr/>
          <p:nvPr/>
        </p:nvSpPr>
        <p:spPr>
          <a:xfrm>
            <a:off x="7224817" y="1735984"/>
            <a:ext cx="1562406" cy="91076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CasellaDiTesto 24"/>
          <p:cNvSpPr txBox="1"/>
          <p:nvPr/>
        </p:nvSpPr>
        <p:spPr>
          <a:xfrm>
            <a:off x="7224817" y="1902743"/>
            <a:ext cx="1562406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>
                <a:solidFill>
                  <a:schemeClr val="bg1"/>
                </a:solidFill>
              </a:rPr>
              <a:t>SERVER</a:t>
            </a:r>
          </a:p>
        </p:txBody>
      </p:sp>
      <p:sp>
        <p:nvSpPr>
          <p:cNvPr id="26" name="Rettangolo 25"/>
          <p:cNvSpPr/>
          <p:nvPr/>
        </p:nvSpPr>
        <p:spPr>
          <a:xfrm>
            <a:off x="2400251" y="5015627"/>
            <a:ext cx="1925050" cy="9107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CasellaDiTesto 26"/>
          <p:cNvSpPr txBox="1"/>
          <p:nvPr/>
        </p:nvSpPr>
        <p:spPr>
          <a:xfrm>
            <a:off x="2438739" y="4989966"/>
            <a:ext cx="18865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SITO</a:t>
            </a:r>
          </a:p>
          <a:p>
            <a:pPr algn="ctr"/>
            <a:r>
              <a:rPr lang="it-IT" sz="2800" dirty="0" smtClean="0"/>
              <a:t>online</a:t>
            </a:r>
          </a:p>
        </p:txBody>
      </p:sp>
      <p:sp>
        <p:nvSpPr>
          <p:cNvPr id="28" name="Rettangolo 27"/>
          <p:cNvSpPr/>
          <p:nvPr/>
        </p:nvSpPr>
        <p:spPr>
          <a:xfrm>
            <a:off x="4760821" y="5015627"/>
            <a:ext cx="1925050" cy="9107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CasellaDiTesto 28"/>
          <p:cNvSpPr txBox="1"/>
          <p:nvPr/>
        </p:nvSpPr>
        <p:spPr>
          <a:xfrm>
            <a:off x="4799309" y="4989966"/>
            <a:ext cx="18865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SITO</a:t>
            </a:r>
          </a:p>
          <a:p>
            <a:pPr algn="ctr"/>
            <a:r>
              <a:rPr lang="it-IT" sz="2800" dirty="0" smtClean="0"/>
              <a:t>offline</a:t>
            </a:r>
          </a:p>
        </p:txBody>
      </p:sp>
      <p:cxnSp>
        <p:nvCxnSpPr>
          <p:cNvPr id="35" name="Connettore 2 34"/>
          <p:cNvCxnSpPr>
            <a:stCxn id="10" idx="2"/>
            <a:endCxn id="15" idx="1"/>
          </p:cNvCxnSpPr>
          <p:nvPr/>
        </p:nvCxnSpPr>
        <p:spPr>
          <a:xfrm>
            <a:off x="1099816" y="2467161"/>
            <a:ext cx="1646558" cy="7689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>
            <a:stCxn id="24" idx="2"/>
            <a:endCxn id="15" idx="3"/>
          </p:cNvCxnSpPr>
          <p:nvPr/>
        </p:nvCxnSpPr>
        <p:spPr>
          <a:xfrm flipH="1">
            <a:off x="6175375" y="2646747"/>
            <a:ext cx="1830645" cy="5893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2 47"/>
          <p:cNvCxnSpPr>
            <a:stCxn id="22" idx="2"/>
            <a:endCxn id="29" idx="0"/>
          </p:cNvCxnSpPr>
          <p:nvPr/>
        </p:nvCxnSpPr>
        <p:spPr>
          <a:xfrm>
            <a:off x="5219386" y="4199227"/>
            <a:ext cx="523204" cy="7907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2 49"/>
          <p:cNvCxnSpPr>
            <a:stCxn id="21" idx="2"/>
            <a:endCxn id="27" idx="0"/>
          </p:cNvCxnSpPr>
          <p:nvPr/>
        </p:nvCxnSpPr>
        <p:spPr>
          <a:xfrm flipH="1">
            <a:off x="3382020" y="4211050"/>
            <a:ext cx="374844" cy="7789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2809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GESTIONE SISTEMA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VANTAGGI PER AXALTA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538153" y="2019951"/>
            <a:ext cx="31448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UNA PERSONA</a:t>
            </a:r>
          </a:p>
          <a:p>
            <a:pPr algn="ctr"/>
            <a:r>
              <a:rPr lang="it-IT" sz="2800" dirty="0" smtClean="0"/>
              <a:t>INTERNA AXALTA</a:t>
            </a:r>
          </a:p>
        </p:txBody>
      </p:sp>
      <p:cxnSp>
        <p:nvCxnSpPr>
          <p:cNvPr id="31" name="Connettore 1 30"/>
          <p:cNvCxnSpPr/>
          <p:nvPr/>
        </p:nvCxnSpPr>
        <p:spPr>
          <a:xfrm>
            <a:off x="4572000" y="1995519"/>
            <a:ext cx="0" cy="40078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/>
          <p:cNvSpPr txBox="1"/>
          <p:nvPr/>
        </p:nvSpPr>
        <p:spPr>
          <a:xfrm>
            <a:off x="4840278" y="2019951"/>
            <a:ext cx="40973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STUDIO ESTERNO</a:t>
            </a:r>
          </a:p>
          <a:p>
            <a:pPr algn="ctr"/>
            <a:r>
              <a:rPr lang="it-IT" sz="2800" dirty="0" smtClean="0"/>
              <a:t>PER PERSONALIZZAZIONI</a:t>
            </a:r>
          </a:p>
        </p:txBody>
      </p:sp>
      <p:pic>
        <p:nvPicPr>
          <p:cNvPr id="5" name="Immagine 4" descr="At_Computer_silhouette_LC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25" y="3434393"/>
            <a:ext cx="2974975" cy="2426087"/>
          </a:xfrm>
          <a:prstGeom prst="rect">
            <a:avLst/>
          </a:prstGeom>
        </p:spPr>
      </p:pic>
      <p:pic>
        <p:nvPicPr>
          <p:cNvPr id="33" name="Immagine 32" descr="twlogo_2010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198" y="4334811"/>
            <a:ext cx="2919970" cy="506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80247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GESTIONE MEDIA COMUNI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VANTAGGI PER AXALTA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538153" y="2944768"/>
            <a:ext cx="806769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Le modifiche strutturali</a:t>
            </a:r>
          </a:p>
          <a:p>
            <a:pPr algn="ctr"/>
            <a:r>
              <a:rPr lang="it-IT" sz="2800" dirty="0" smtClean="0"/>
              <a:t>Vengono applicate</a:t>
            </a:r>
          </a:p>
          <a:p>
            <a:pPr algn="ctr"/>
            <a:r>
              <a:rPr lang="it-IT" sz="2800" dirty="0" smtClean="0"/>
              <a:t>Contemporaneamente</a:t>
            </a:r>
          </a:p>
          <a:p>
            <a:pPr algn="ctr"/>
            <a:r>
              <a:rPr lang="it-IT" sz="2800" dirty="0" smtClean="0"/>
              <a:t>Su tutti i siti.</a:t>
            </a:r>
          </a:p>
        </p:txBody>
      </p:sp>
    </p:spTree>
    <p:extLst>
      <p:ext uri="{BB962C8B-B14F-4D97-AF65-F5344CB8AC3E}">
        <p14:creationId xmlns:p14="http://schemas.microsoft.com/office/powerpoint/2010/main" val="29253863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538153" y="2208908"/>
            <a:ext cx="80676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/>
              <a:t>VANTAGGI PER RIVENDITORI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538153" y="4233340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UTILIZZANDO IL SISTEMA FAST ADV</a:t>
            </a:r>
          </a:p>
        </p:txBody>
      </p:sp>
    </p:spTree>
    <p:extLst>
      <p:ext uri="{BB962C8B-B14F-4D97-AF65-F5344CB8AC3E}">
        <p14:creationId xmlns:p14="http://schemas.microsoft.com/office/powerpoint/2010/main" val="29183230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sellaDiTesto 11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VANTAGGI PER RIVENDITORI</a:t>
            </a:r>
          </a:p>
        </p:txBody>
      </p:sp>
      <p:pic>
        <p:nvPicPr>
          <p:cNvPr id="10" name="Immagine 9" descr="facebook-logo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176" y="4848463"/>
            <a:ext cx="1535648" cy="1180986"/>
          </a:xfrm>
          <a:prstGeom prst="rect">
            <a:avLst/>
          </a:prstGeom>
        </p:spPr>
      </p:pic>
      <p:grpSp>
        <p:nvGrpSpPr>
          <p:cNvPr id="11" name="Gruppo 10"/>
          <p:cNvGrpSpPr/>
          <p:nvPr/>
        </p:nvGrpSpPr>
        <p:grpSpPr>
          <a:xfrm>
            <a:off x="1903428" y="2335452"/>
            <a:ext cx="2178524" cy="1656540"/>
            <a:chOff x="395390" y="4129327"/>
            <a:chExt cx="2178524" cy="1656540"/>
          </a:xfrm>
        </p:grpSpPr>
        <p:pic>
          <p:nvPicPr>
            <p:cNvPr id="13" name="Immagine 12" descr="brochure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390" y="4129327"/>
              <a:ext cx="2178524" cy="1476460"/>
            </a:xfrm>
            <a:prstGeom prst="rect">
              <a:avLst/>
            </a:prstGeom>
          </p:spPr>
        </p:pic>
        <p:sp>
          <p:nvSpPr>
            <p:cNvPr id="14" name="CasellaDiTesto 13"/>
            <p:cNvSpPr txBox="1"/>
            <p:nvPr/>
          </p:nvSpPr>
          <p:spPr>
            <a:xfrm>
              <a:off x="1065789" y="5385757"/>
              <a:ext cx="15081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000" dirty="0" smtClean="0"/>
                <a:t>BROCHURE</a:t>
              </a:r>
            </a:p>
          </p:txBody>
        </p:sp>
      </p:grpSp>
      <p:grpSp>
        <p:nvGrpSpPr>
          <p:cNvPr id="15" name="Gruppo 14"/>
          <p:cNvGrpSpPr/>
          <p:nvPr/>
        </p:nvGrpSpPr>
        <p:grpSpPr>
          <a:xfrm>
            <a:off x="4854340" y="2692219"/>
            <a:ext cx="2042338" cy="1369260"/>
            <a:chOff x="3405521" y="4359169"/>
            <a:chExt cx="2301208" cy="1559608"/>
          </a:xfrm>
        </p:grpSpPr>
        <p:pic>
          <p:nvPicPr>
            <p:cNvPr id="16" name="Immagine 15" descr="pc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05521" y="4359169"/>
              <a:ext cx="2301208" cy="1559608"/>
            </a:xfrm>
            <a:prstGeom prst="rect">
              <a:avLst/>
            </a:prstGeom>
          </p:spPr>
        </p:pic>
        <p:sp>
          <p:nvSpPr>
            <p:cNvPr id="17" name="CasellaDiTesto 16"/>
            <p:cNvSpPr txBox="1"/>
            <p:nvPr/>
          </p:nvSpPr>
          <p:spPr>
            <a:xfrm>
              <a:off x="3794124" y="4886466"/>
              <a:ext cx="15081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000" dirty="0" smtClean="0"/>
                <a:t>SITO WEB</a:t>
              </a:r>
            </a:p>
          </p:txBody>
        </p:sp>
      </p:grpSp>
      <p:grpSp>
        <p:nvGrpSpPr>
          <p:cNvPr id="18" name="Gruppo 17"/>
          <p:cNvGrpSpPr/>
          <p:nvPr/>
        </p:nvGrpSpPr>
        <p:grpSpPr>
          <a:xfrm>
            <a:off x="2237007" y="4415136"/>
            <a:ext cx="1754531" cy="1397511"/>
            <a:chOff x="6149890" y="3870156"/>
            <a:chExt cx="1754531" cy="1397511"/>
          </a:xfrm>
        </p:grpSpPr>
        <p:pic>
          <p:nvPicPr>
            <p:cNvPr id="19" name="Immagine 18" descr="email-4096-black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4936" y="3870156"/>
              <a:ext cx="1344440" cy="1344438"/>
            </a:xfrm>
            <a:prstGeom prst="rect">
              <a:avLst/>
            </a:prstGeom>
          </p:spPr>
        </p:pic>
        <p:sp>
          <p:nvSpPr>
            <p:cNvPr id="20" name="CasellaDiTesto 19"/>
            <p:cNvSpPr txBox="1"/>
            <p:nvPr/>
          </p:nvSpPr>
          <p:spPr>
            <a:xfrm>
              <a:off x="6149890" y="4867557"/>
              <a:ext cx="1754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000" dirty="0" smtClean="0"/>
                <a:t>NEWSLETTER</a:t>
              </a:r>
            </a:p>
          </p:txBody>
        </p:sp>
      </p:grpSp>
      <p:sp>
        <p:nvSpPr>
          <p:cNvPr id="21" name="CasellaDiTesto 20"/>
          <p:cNvSpPr txBox="1"/>
          <p:nvPr/>
        </p:nvSpPr>
        <p:spPr>
          <a:xfrm>
            <a:off x="538153" y="905167"/>
            <a:ext cx="80676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/>
              <a:t>NUOVO PRODOTTO DA POTER OFFRIRE </a:t>
            </a:r>
          </a:p>
          <a:p>
            <a:pPr algn="ctr"/>
            <a:r>
              <a:rPr lang="it-IT" sz="2800" dirty="0"/>
              <a:t>ALLA CARROZZERIA</a:t>
            </a:r>
          </a:p>
        </p:txBody>
      </p:sp>
    </p:spTree>
    <p:extLst>
      <p:ext uri="{BB962C8B-B14F-4D97-AF65-F5344CB8AC3E}">
        <p14:creationId xmlns:p14="http://schemas.microsoft.com/office/powerpoint/2010/main" val="154201167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538153" y="2208908"/>
            <a:ext cx="80676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/>
              <a:t>VANTAGGI PER CARROZZERIE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538153" y="4233340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UTILIZZANDO IL SISTEMA FAST ADV</a:t>
            </a:r>
          </a:p>
        </p:txBody>
      </p:sp>
    </p:spTree>
    <p:extLst>
      <p:ext uri="{BB962C8B-B14F-4D97-AF65-F5344CB8AC3E}">
        <p14:creationId xmlns:p14="http://schemas.microsoft.com/office/powerpoint/2010/main" val="85450260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sellaDiTesto 11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VANTAGGI PER CARROZZERIE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/>
              <a:t>MATERIALE PROMOZIONALE PROFESSIONALE</a:t>
            </a:r>
          </a:p>
        </p:txBody>
      </p:sp>
      <p:grpSp>
        <p:nvGrpSpPr>
          <p:cNvPr id="5" name="Gruppo 4"/>
          <p:cNvGrpSpPr/>
          <p:nvPr/>
        </p:nvGrpSpPr>
        <p:grpSpPr>
          <a:xfrm>
            <a:off x="1440252" y="2983642"/>
            <a:ext cx="2178524" cy="1656540"/>
            <a:chOff x="395390" y="4129327"/>
            <a:chExt cx="2178524" cy="1656540"/>
          </a:xfrm>
        </p:grpSpPr>
        <p:pic>
          <p:nvPicPr>
            <p:cNvPr id="6" name="Immagine 5" descr="brochure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390" y="4129327"/>
              <a:ext cx="2178524" cy="1476460"/>
            </a:xfrm>
            <a:prstGeom prst="rect">
              <a:avLst/>
            </a:prstGeom>
          </p:spPr>
        </p:pic>
        <p:sp>
          <p:nvSpPr>
            <p:cNvPr id="8" name="CasellaDiTesto 7"/>
            <p:cNvSpPr txBox="1"/>
            <p:nvPr/>
          </p:nvSpPr>
          <p:spPr>
            <a:xfrm>
              <a:off x="1065789" y="5385757"/>
              <a:ext cx="15081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000" dirty="0" smtClean="0"/>
                <a:t>BROCHURE</a:t>
              </a:r>
            </a:p>
          </p:txBody>
        </p:sp>
      </p:grpSp>
      <p:grpSp>
        <p:nvGrpSpPr>
          <p:cNvPr id="9" name="Gruppo 8"/>
          <p:cNvGrpSpPr/>
          <p:nvPr/>
        </p:nvGrpSpPr>
        <p:grpSpPr>
          <a:xfrm>
            <a:off x="5291677" y="3340409"/>
            <a:ext cx="2042338" cy="1369260"/>
            <a:chOff x="3405521" y="4359169"/>
            <a:chExt cx="2301208" cy="1559608"/>
          </a:xfrm>
        </p:grpSpPr>
        <p:pic>
          <p:nvPicPr>
            <p:cNvPr id="10" name="Immagine 9" descr="pc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05521" y="4359169"/>
              <a:ext cx="2301208" cy="1559608"/>
            </a:xfrm>
            <a:prstGeom prst="rect">
              <a:avLst/>
            </a:prstGeom>
          </p:spPr>
        </p:pic>
        <p:sp>
          <p:nvSpPr>
            <p:cNvPr id="11" name="CasellaDiTesto 10"/>
            <p:cNvSpPr txBox="1"/>
            <p:nvPr/>
          </p:nvSpPr>
          <p:spPr>
            <a:xfrm>
              <a:off x="3794124" y="4886466"/>
              <a:ext cx="15081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000" dirty="0" smtClean="0"/>
                <a:t>SITO WEB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881767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3286126" y="1162227"/>
            <a:ext cx="54453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TEMPI DI REALIZZAZIONE</a:t>
            </a:r>
          </a:p>
          <a:p>
            <a:r>
              <a:rPr lang="it-IT" sz="2800" dirty="0" smtClean="0"/>
              <a:t>MATERIALE PROMOZIONALE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VANTAGGI PER </a:t>
            </a:r>
            <a:r>
              <a:rPr lang="it-IT" sz="1200" dirty="0" smtClean="0"/>
              <a:t>CARROZZERIE</a:t>
            </a:r>
            <a:endParaRPr lang="it-IT" sz="1200" dirty="0"/>
          </a:p>
        </p:txBody>
      </p:sp>
      <p:sp>
        <p:nvSpPr>
          <p:cNvPr id="6" name="Rettangolo 5"/>
          <p:cNvSpPr/>
          <p:nvPr/>
        </p:nvSpPr>
        <p:spPr>
          <a:xfrm>
            <a:off x="448360" y="3408123"/>
            <a:ext cx="395998" cy="39599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1048793" y="3210121"/>
            <a:ext cx="25048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 smtClean="0"/>
              <a:t>Brochure</a:t>
            </a:r>
          </a:p>
        </p:txBody>
      </p:sp>
      <p:sp>
        <p:nvSpPr>
          <p:cNvPr id="10" name="Rettangolo 9"/>
          <p:cNvSpPr/>
          <p:nvPr/>
        </p:nvSpPr>
        <p:spPr>
          <a:xfrm>
            <a:off x="448360" y="4241922"/>
            <a:ext cx="395998" cy="39599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/>
          <p:cNvSpPr txBox="1"/>
          <p:nvPr/>
        </p:nvSpPr>
        <p:spPr>
          <a:xfrm>
            <a:off x="1048793" y="4043920"/>
            <a:ext cx="18890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 smtClean="0"/>
              <a:t>Sito</a:t>
            </a:r>
          </a:p>
        </p:txBody>
      </p:sp>
      <p:sp>
        <p:nvSpPr>
          <p:cNvPr id="13" name="Rettangolo 12"/>
          <p:cNvSpPr/>
          <p:nvPr/>
        </p:nvSpPr>
        <p:spPr>
          <a:xfrm>
            <a:off x="448360" y="5101377"/>
            <a:ext cx="395998" cy="39599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1048793" y="4903375"/>
            <a:ext cx="25048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 smtClean="0"/>
              <a:t>Newsletter</a:t>
            </a:r>
          </a:p>
        </p:txBody>
      </p:sp>
      <p:grpSp>
        <p:nvGrpSpPr>
          <p:cNvPr id="2" name="Gruppo 1"/>
          <p:cNvGrpSpPr/>
          <p:nvPr/>
        </p:nvGrpSpPr>
        <p:grpSpPr>
          <a:xfrm>
            <a:off x="1352358" y="909870"/>
            <a:ext cx="1334235" cy="1712691"/>
            <a:chOff x="2244435" y="909870"/>
            <a:chExt cx="1334235" cy="1712691"/>
          </a:xfrm>
        </p:grpSpPr>
        <p:sp>
          <p:nvSpPr>
            <p:cNvPr id="15" name="Ovale 14"/>
            <p:cNvSpPr/>
            <p:nvPr/>
          </p:nvSpPr>
          <p:spPr>
            <a:xfrm>
              <a:off x="2244435" y="909870"/>
              <a:ext cx="1334235" cy="133423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6" name="CasellaDiTesto 15"/>
            <p:cNvSpPr txBox="1"/>
            <p:nvPr/>
          </p:nvSpPr>
          <p:spPr>
            <a:xfrm>
              <a:off x="2295751" y="2248100"/>
              <a:ext cx="1233161" cy="3744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it-IT" sz="2000" dirty="0" smtClean="0"/>
                <a:t>LOGO</a:t>
              </a:r>
            </a:p>
          </p:txBody>
        </p:sp>
        <p:cxnSp>
          <p:nvCxnSpPr>
            <p:cNvPr id="17" name="Connettore 1 16"/>
            <p:cNvCxnSpPr>
              <a:stCxn id="15" idx="1"/>
              <a:endCxn id="15" idx="5"/>
            </p:cNvCxnSpPr>
            <p:nvPr/>
          </p:nvCxnSpPr>
          <p:spPr>
            <a:xfrm>
              <a:off x="2439829" y="1105264"/>
              <a:ext cx="943447" cy="94344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ttore 1 17"/>
            <p:cNvCxnSpPr>
              <a:stCxn id="15" idx="3"/>
              <a:endCxn id="15" idx="7"/>
            </p:cNvCxnSpPr>
            <p:nvPr/>
          </p:nvCxnSpPr>
          <p:spPr>
            <a:xfrm flipV="1">
              <a:off x="2439829" y="1105264"/>
              <a:ext cx="943447" cy="94344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CasellaDiTesto 18"/>
          <p:cNvSpPr txBox="1"/>
          <p:nvPr/>
        </p:nvSpPr>
        <p:spPr>
          <a:xfrm>
            <a:off x="4200921" y="3210121"/>
            <a:ext cx="17774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 smtClean="0"/>
              <a:t>1 gg</a:t>
            </a:r>
            <a:endParaRPr lang="it-IT" sz="2400" b="1" dirty="0" smtClean="0"/>
          </a:p>
        </p:txBody>
      </p:sp>
      <p:sp>
        <p:nvSpPr>
          <p:cNvPr id="22" name="Rettangolo 21"/>
          <p:cNvSpPr/>
          <p:nvPr/>
        </p:nvSpPr>
        <p:spPr>
          <a:xfrm>
            <a:off x="5978391" y="2622561"/>
            <a:ext cx="2835258" cy="31348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CasellaDiTesto 22"/>
          <p:cNvSpPr txBox="1"/>
          <p:nvPr/>
        </p:nvSpPr>
        <p:spPr>
          <a:xfrm>
            <a:off x="5991219" y="2622415"/>
            <a:ext cx="3656317" cy="595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it-IT" sz="2000" dirty="0" smtClean="0"/>
              <a:t>TEMPI DI REALIZZAZIONE STANDARD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4200921" y="4047120"/>
            <a:ext cx="17774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/>
              <a:t>1 gg</a:t>
            </a:r>
            <a:endParaRPr lang="it-IT" sz="2400" b="1" dirty="0"/>
          </a:p>
        </p:txBody>
      </p:sp>
      <p:sp>
        <p:nvSpPr>
          <p:cNvPr id="25" name="CasellaDiTesto 24"/>
          <p:cNvSpPr txBox="1"/>
          <p:nvPr/>
        </p:nvSpPr>
        <p:spPr>
          <a:xfrm>
            <a:off x="4200921" y="4903375"/>
            <a:ext cx="17774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/>
              <a:t>1 gg</a:t>
            </a:r>
            <a:endParaRPr lang="it-IT" sz="2400" b="1" dirty="0"/>
          </a:p>
        </p:txBody>
      </p:sp>
      <p:sp>
        <p:nvSpPr>
          <p:cNvPr id="26" name="CasellaDiTesto 25"/>
          <p:cNvSpPr txBox="1"/>
          <p:nvPr/>
        </p:nvSpPr>
        <p:spPr>
          <a:xfrm>
            <a:off x="6692700" y="3210121"/>
            <a:ext cx="1335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4000" b="1" dirty="0" smtClean="0"/>
              <a:t>7 gg</a:t>
            </a:r>
            <a:endParaRPr lang="it-IT" sz="2400" b="1" dirty="0" smtClean="0"/>
          </a:p>
        </p:txBody>
      </p:sp>
      <p:sp>
        <p:nvSpPr>
          <p:cNvPr id="27" name="CasellaDiTesto 26"/>
          <p:cNvSpPr txBox="1"/>
          <p:nvPr/>
        </p:nvSpPr>
        <p:spPr>
          <a:xfrm>
            <a:off x="6692700" y="4047120"/>
            <a:ext cx="1335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4000" b="1" dirty="0" smtClean="0"/>
              <a:t>14 gg</a:t>
            </a:r>
            <a:endParaRPr lang="it-IT" sz="2400" b="1" dirty="0" smtClean="0"/>
          </a:p>
        </p:txBody>
      </p:sp>
      <p:sp>
        <p:nvSpPr>
          <p:cNvPr id="28" name="CasellaDiTesto 27"/>
          <p:cNvSpPr txBox="1"/>
          <p:nvPr/>
        </p:nvSpPr>
        <p:spPr>
          <a:xfrm>
            <a:off x="6692700" y="4903375"/>
            <a:ext cx="1335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4000" b="1" dirty="0" smtClean="0"/>
              <a:t>4 gg</a:t>
            </a:r>
            <a:endParaRPr lang="it-IT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157514485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sellaDiTesto 11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VANTAGGI PER CARROZZERIE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38153" y="905167"/>
            <a:ext cx="8067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/>
              <a:t>DOCUMENTAZIONE B TO B</a:t>
            </a:r>
          </a:p>
        </p:txBody>
      </p:sp>
      <p:pic>
        <p:nvPicPr>
          <p:cNvPr id="3" name="Immagine 2" descr="Bto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82011">
            <a:off x="957811" y="2308666"/>
            <a:ext cx="1957878" cy="2930084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3357476" y="2832859"/>
            <a:ext cx="5596023" cy="1629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20000"/>
              </a:lnSpc>
              <a:buFont typeface="Arial"/>
              <a:buChar char="•"/>
            </a:pPr>
            <a:r>
              <a:rPr lang="it-IT" sz="2800" dirty="0" smtClean="0"/>
              <a:t>CASE AUTO</a:t>
            </a:r>
          </a:p>
          <a:p>
            <a:pPr marL="457200" indent="-457200">
              <a:lnSpc>
                <a:spcPct val="120000"/>
              </a:lnSpc>
              <a:buFont typeface="Arial"/>
              <a:buChar char="•"/>
            </a:pPr>
            <a:r>
              <a:rPr lang="it-IT" sz="2800" dirty="0" smtClean="0"/>
              <a:t>COMPAGNIA GESTIONE FLOTTE</a:t>
            </a:r>
          </a:p>
          <a:p>
            <a:pPr marL="457200" indent="-457200">
              <a:lnSpc>
                <a:spcPct val="120000"/>
              </a:lnSpc>
              <a:buFont typeface="Arial"/>
              <a:buChar char="•"/>
            </a:pPr>
            <a:r>
              <a:rPr lang="it-IT" sz="2800" dirty="0" smtClean="0"/>
              <a:t>ASSICURAZIONI</a:t>
            </a:r>
          </a:p>
        </p:txBody>
      </p:sp>
    </p:spTree>
    <p:extLst>
      <p:ext uri="{BB962C8B-B14F-4D97-AF65-F5344CB8AC3E}">
        <p14:creationId xmlns:p14="http://schemas.microsoft.com/office/powerpoint/2010/main" val="319486471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sellaDiTesto 11"/>
          <p:cNvSpPr txBox="1"/>
          <p:nvPr/>
        </p:nvSpPr>
        <p:spPr>
          <a:xfrm>
            <a:off x="12829" y="279761"/>
            <a:ext cx="6632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VANTAGGI PER CARROZZERIE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538153" y="905167"/>
            <a:ext cx="80676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/>
              <a:t>SERVIZI AGGIUNTIVI: STUDIO IMMAGINE COORDINATA, RESTYLING CARROZZERIA</a:t>
            </a:r>
          </a:p>
        </p:txBody>
      </p:sp>
      <p:pic>
        <p:nvPicPr>
          <p:cNvPr id="3" name="Immagine 2" descr="carrozzeria_mc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6395">
            <a:off x="3689620" y="2239748"/>
            <a:ext cx="5155803" cy="3237487"/>
          </a:xfrm>
          <a:prstGeom prst="rect">
            <a:avLst/>
          </a:prstGeom>
        </p:spPr>
      </p:pic>
      <p:pic>
        <p:nvPicPr>
          <p:cNvPr id="2" name="Immagine 1" descr="mcs_corpora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5331">
            <a:off x="329259" y="2707703"/>
            <a:ext cx="5022047" cy="315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7980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vuot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</TotalTime>
  <Words>1016</Words>
  <Application>Microsoft Macintosh PowerPoint</Application>
  <PresentationFormat>Presentazione su schermo (4:3)</PresentationFormat>
  <Paragraphs>257</Paragraphs>
  <Slides>60</Slides>
  <Notes>1</Notes>
  <HiddenSlides>0</HiddenSlides>
  <MMClips>1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60</vt:i4>
      </vt:variant>
    </vt:vector>
  </HeadingPairs>
  <TitlesOfParts>
    <vt:vector size="62" baseType="lpstr">
      <vt:lpstr>Tema di Office</vt:lpstr>
      <vt:lpstr>vuoto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Company>Ghignos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Cristiano Ballerani</dc:creator>
  <cp:lastModifiedBy>Dario Acierno</cp:lastModifiedBy>
  <cp:revision>71</cp:revision>
  <dcterms:created xsi:type="dcterms:W3CDTF">2014-08-11T14:57:41Z</dcterms:created>
  <dcterms:modified xsi:type="dcterms:W3CDTF">2014-08-13T15:07:32Z</dcterms:modified>
</cp:coreProperties>
</file>